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42" r:id="rId5"/>
  </p:sldMasterIdLst>
  <p:notesMasterIdLst>
    <p:notesMasterId r:id="rId23"/>
  </p:notesMasterIdLst>
  <p:handoutMasterIdLst>
    <p:handoutMasterId r:id="rId24"/>
  </p:handoutMasterIdLst>
  <p:sldIdLst>
    <p:sldId id="1720" r:id="rId6"/>
    <p:sldId id="257" r:id="rId7"/>
    <p:sldId id="260" r:id="rId8"/>
    <p:sldId id="261" r:id="rId9"/>
    <p:sldId id="263" r:id="rId10"/>
    <p:sldId id="265" r:id="rId11"/>
    <p:sldId id="267" r:id="rId12"/>
    <p:sldId id="258" r:id="rId13"/>
    <p:sldId id="259" r:id="rId14"/>
    <p:sldId id="266" r:id="rId15"/>
    <p:sldId id="268" r:id="rId16"/>
    <p:sldId id="1938" r:id="rId17"/>
    <p:sldId id="1933" r:id="rId18"/>
    <p:sldId id="1893" r:id="rId19"/>
    <p:sldId id="1925" r:id="rId20"/>
    <p:sldId id="1929" r:id="rId21"/>
    <p:sldId id="1532" r:id="rId22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4A0FF"/>
    <a:srgbClr val="BB8AF3"/>
    <a:srgbClr val="107C10"/>
    <a:srgbClr val="E6E6E6"/>
    <a:srgbClr val="5C2D91"/>
    <a:srgbClr val="0D0D0D"/>
    <a:srgbClr val="0078D4"/>
    <a:srgbClr val="000000"/>
    <a:srgbClr val="1A1A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22" autoAdjust="0"/>
    <p:restoredTop sz="83737" autoAdjust="0"/>
  </p:normalViewPr>
  <p:slideViewPr>
    <p:cSldViewPr snapToGrid="0">
      <p:cViewPr varScale="1">
        <p:scale>
          <a:sx n="56" d="100"/>
          <a:sy n="56" d="100"/>
        </p:scale>
        <p:origin x="912" y="48"/>
      </p:cViewPr>
      <p:guideLst/>
    </p:cSldViewPr>
  </p:slideViewPr>
  <p:outlineViewPr>
    <p:cViewPr>
      <p:scale>
        <a:sx n="33" d="100"/>
        <a:sy n="33" d="100"/>
      </p:scale>
      <p:origin x="0" y="-651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76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5/3/2019 5:29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5/3/2019 5:24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072DC8-D49D-432C-9D46-A7718B5F5490}" type="datetime8">
              <a:rPr lang="en-US" smtClean="0"/>
              <a:t>5/3/2019 5:24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106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5/3/2019 5:24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6180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5/3/2019 5:24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809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5/3/2019 5:24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714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ECFDC7D-F4BE-4668-920D-08874925A5D7}" type="datetime8">
              <a:rPr lang="en-US" smtClean="0">
                <a:solidFill>
                  <a:prstClr val="black"/>
                </a:solidFill>
              </a:rPr>
              <a:t>5/3/2019 5:24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BB89D76-F7EC-4998-816E-1AEF7A51BD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500" t="73146" r="27485"/>
          <a:stretch/>
        </p:blipFill>
        <p:spPr>
          <a:xfrm>
            <a:off x="7131050" y="-63500"/>
            <a:ext cx="5060950" cy="1545371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8A163C-6938-402F-928F-D9DB9DE804AF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9A369E-6943-4DDC-A52C-35729DDD02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13201" y="1238904"/>
            <a:ext cx="8432727" cy="575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95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6EA43983-5C3B-43E8-A3B2-DDBACC8293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424940-F61C-4919-AF11-C35240233E14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527698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9" name="Picture 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F2BF6DEB-38CB-4EA5-BE69-0D56C17CD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4CE6B9-C2B3-4A16-944B-EC021B8C3B50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605435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C0699BC4-7724-4A5C-8057-6556211FF5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F47BDA-221E-4A96-90BD-A26E648D77A9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853372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4769A96C-1F8C-4A28-9626-3016CF5A34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243143" y="5976430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DDD5B5-A158-48FE-B5BA-EF92CA9A1AFA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938504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 userDrawn="1">
          <p15:clr>
            <a:srgbClr val="5ACBF0"/>
          </p15:clr>
        </p15:guide>
        <p15:guide id="2" orient="horz" pos="2496" userDrawn="1">
          <p15:clr>
            <a:srgbClr val="5ACBF0"/>
          </p15:clr>
        </p15:guide>
        <p15:guide id="3" pos="6132" userDrawn="1">
          <p15:clr>
            <a:srgbClr val="5ACBF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242948" y="5976430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EB22FF-2810-4C45-BB64-2E5ECA6711F2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849598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242948" y="5976430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6CA0B8-C6AA-4272-B29A-2432D489FACA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4261402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53D0E1-2E88-4825-A2D4-E566FC9C18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4013200" y="1238904"/>
            <a:ext cx="8432729" cy="5754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1FF314-DDCD-45D7-B7F0-2F1A86123014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6B6FB0-051D-46F2-A647-CF503FB724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0000"/>
          </a:blip>
          <a:srcRect l="12575" t="73146" r="27409"/>
          <a:stretch/>
        </p:blipFill>
        <p:spPr>
          <a:xfrm>
            <a:off x="7131051" y="-63500"/>
            <a:ext cx="5060950" cy="154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24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72866502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 userDrawn="1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 userDrawn="1">
          <p15:clr>
            <a:srgbClr val="C35EA4"/>
          </p15:clr>
        </p15:guide>
        <p15:guide id="11" pos="2993">
          <p15:clr>
            <a:srgbClr val="5ACBF0"/>
          </p15:clr>
        </p15:guide>
        <p15:guide id="12" pos="3543" userDrawn="1">
          <p15:clr>
            <a:srgbClr val="A4A3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6892293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 userDrawn="1">
          <p15:clr>
            <a:srgbClr val="C35EA4"/>
          </p15:clr>
        </p15:guide>
        <p15:guide id="8" pos="3544" userDrawn="1">
          <p15:clr>
            <a:srgbClr val="A4A3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42951245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 userDrawn="1">
          <p15:clr>
            <a:srgbClr val="C35EA4"/>
          </p15:clr>
        </p15:guide>
        <p15:guide id="5" pos="2993">
          <p15:clr>
            <a:srgbClr val="5ACBF0"/>
          </p15:clr>
        </p15:guide>
        <p15:guide id="6" pos="3547" userDrawn="1">
          <p15:clr>
            <a:srgbClr val="A4A3A4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54920234-9C55-43BF-8FBB-243C61CF9B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05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B8E4B8-DDAB-4200-9EE3-2BD9BE2DFA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48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4B7AB-398B-4A7F-855A-8DC52778F1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29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9" name="Picture 8" descr="A picture containing object&#10;&#10;Description automatically generated">
            <a:extLst>
              <a:ext uri="{FF2B5EF4-FFF2-40B4-BE49-F238E27FC236}">
                <a16:creationId xmlns:a16="http://schemas.microsoft.com/office/drawing/2014/main" id="{A460CCCF-4A8F-4C25-A420-E690A10C87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53D0E1-2E88-4825-A2D4-E566FC9C18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3200" y="1238904"/>
            <a:ext cx="8432729" cy="5754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1FF314-DDCD-45D7-B7F0-2F1A86123014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6B6FB0-051D-46F2-A647-CF503FB724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</a:blip>
          <a:srcRect l="12575" t="73146" r="27409"/>
          <a:stretch/>
        </p:blipFill>
        <p:spPr>
          <a:xfrm>
            <a:off x="7131051" y="-63500"/>
            <a:ext cx="5060950" cy="154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0193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257504-D4F0-45F1-97EC-EFD0456CF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3B5D3D-A747-4BB9-A48C-15080DF0F8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8519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319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5DFAE61-01F8-4FDA-AD83-AEB7CFE0EA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84787" y="5922334"/>
            <a:ext cx="841951" cy="89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1347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S logo white - EMF" descr="Microsoft logo white text version">
            <a:extLst>
              <a:ext uri="{FF2B5EF4-FFF2-40B4-BE49-F238E27FC236}">
                <a16:creationId xmlns:a16="http://schemas.microsoft.com/office/drawing/2014/main" id="{7033D55B-F61A-48E5-891C-F971584B9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72FC08-101E-FD45-98D4-BA5238BA2D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93233" y="0"/>
            <a:ext cx="994629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B7EB77-ADDA-40AC-A631-33EAADA9DEB7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4232976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mall title - half page (dark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391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41958B7-CE9C-4B67-A849-E0B8FF21C0C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84787" y="5922334"/>
            <a:ext cx="841951" cy="89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316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2A79E-418E-4BC2-A66D-BBFF2417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0D87CC-FA3D-4D2A-9E00-1A6992467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C86D4-460A-4EAE-84B0-3959E7709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5E22C-E6B2-4E7D-83F5-9740BF587836}" type="datetimeFigureOut">
              <a:rPr lang="en-GB" smtClean="0"/>
              <a:t>03/05/2019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AB377-FC54-44C9-8758-A60079DD4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94FFC-D926-4C71-9FE5-EE6C1124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65DAC-95DA-428E-B54F-602C32E5D8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50125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2F01F-1937-4419-9724-00B64BC68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246C9-9893-46EE-B507-094343FE7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A208A-7438-4E43-9134-B75598149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5E22C-E6B2-4E7D-83F5-9740BF587836}" type="datetimeFigureOut">
              <a:rPr lang="en-GB" smtClean="0"/>
              <a:t>03/05/2019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414C6-E8A1-4A49-B425-75BC4A343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008DE-69B8-4378-BB0D-708A79A6C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65DAC-95DA-428E-B54F-602C32E5D8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09466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8A163C-6938-402F-928F-D9DB9DE804AF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57B752-6712-424F-9CFE-039F113F7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2500" t="73146" r="27485"/>
          <a:stretch/>
        </p:blipFill>
        <p:spPr>
          <a:xfrm>
            <a:off x="7131050" y="-63500"/>
            <a:ext cx="5060950" cy="1545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53F554-8FB8-44E8-B567-F6A15DF461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13201" y="1238904"/>
            <a:ext cx="8432727" cy="575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703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9F6D72-A1FE-46E7-93FD-58185AF55F2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80635" y="1043610"/>
            <a:ext cx="8496512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94C529-745E-4B24-9F03-CF2DC7B48E9D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401647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FBFC78E-B822-4815-BCC6-5ED8DB4F05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C582E6-7B3B-4A9A-8B8E-69F14676ECA2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56735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B0888E68-482F-4D77-A665-3E01FCCE86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75DD16-3F07-497C-BBBD-EA460C320CE1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186634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9" name="Picture 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F2BF6DEB-38CB-4EA5-BE69-0D56C17CD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39B642-A01F-4E74-A152-9627779FF545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687902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8" name="Picture 7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DFE27BE0-7945-403A-8126-82BC9F4341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EE3F4-CDD5-4D6F-A288-277C900B3C0F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764052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09A9F9-3DB4-46DC-8390-B565E2830B33}"/>
              </a:ext>
            </a:extLst>
          </p:cNvPr>
          <p:cNvSpPr/>
          <p:nvPr userDrawn="1"/>
        </p:nvSpPr>
        <p:spPr bwMode="auto">
          <a:xfrm>
            <a:off x="10124440" y="5735320"/>
            <a:ext cx="1539240" cy="599439"/>
          </a:xfrm>
          <a:custGeom>
            <a:avLst/>
            <a:gdLst>
              <a:gd name="connsiteX0" fmla="*/ 1280160 w 1539240"/>
              <a:gd name="connsiteY0" fmla="*/ 228600 h 604520"/>
              <a:gd name="connsiteX1" fmla="*/ 1280160 w 1539240"/>
              <a:gd name="connsiteY1" fmla="*/ 228600 h 604520"/>
              <a:gd name="connsiteX2" fmla="*/ 1422400 w 1539240"/>
              <a:gd name="connsiteY2" fmla="*/ 238760 h 604520"/>
              <a:gd name="connsiteX3" fmla="*/ 1452880 w 1539240"/>
              <a:gd name="connsiteY3" fmla="*/ 248920 h 604520"/>
              <a:gd name="connsiteX4" fmla="*/ 1483360 w 1539240"/>
              <a:gd name="connsiteY4" fmla="*/ 269240 h 604520"/>
              <a:gd name="connsiteX5" fmla="*/ 1493520 w 1539240"/>
              <a:gd name="connsiteY5" fmla="*/ 284480 h 604520"/>
              <a:gd name="connsiteX6" fmla="*/ 1508760 w 1539240"/>
              <a:gd name="connsiteY6" fmla="*/ 294640 h 604520"/>
              <a:gd name="connsiteX7" fmla="*/ 1529080 w 1539240"/>
              <a:gd name="connsiteY7" fmla="*/ 325120 h 604520"/>
              <a:gd name="connsiteX8" fmla="*/ 1539240 w 1539240"/>
              <a:gd name="connsiteY8" fmla="*/ 340360 h 604520"/>
              <a:gd name="connsiteX9" fmla="*/ 1534160 w 1539240"/>
              <a:gd name="connsiteY9" fmla="*/ 426720 h 604520"/>
              <a:gd name="connsiteX10" fmla="*/ 1513840 w 1539240"/>
              <a:gd name="connsiteY10" fmla="*/ 508000 h 604520"/>
              <a:gd name="connsiteX11" fmla="*/ 1508760 w 1539240"/>
              <a:gd name="connsiteY11" fmla="*/ 523240 h 604520"/>
              <a:gd name="connsiteX12" fmla="*/ 1493520 w 1539240"/>
              <a:gd name="connsiteY12" fmla="*/ 538480 h 604520"/>
              <a:gd name="connsiteX13" fmla="*/ 1447800 w 1539240"/>
              <a:gd name="connsiteY13" fmla="*/ 553720 h 604520"/>
              <a:gd name="connsiteX14" fmla="*/ 1432560 w 1539240"/>
              <a:gd name="connsiteY14" fmla="*/ 558800 h 604520"/>
              <a:gd name="connsiteX15" fmla="*/ 1417320 w 1539240"/>
              <a:gd name="connsiteY15" fmla="*/ 563880 h 604520"/>
              <a:gd name="connsiteX16" fmla="*/ 1203960 w 1539240"/>
              <a:gd name="connsiteY16" fmla="*/ 574040 h 604520"/>
              <a:gd name="connsiteX17" fmla="*/ 497840 w 1539240"/>
              <a:gd name="connsiteY17" fmla="*/ 579120 h 604520"/>
              <a:gd name="connsiteX18" fmla="*/ 447040 w 1539240"/>
              <a:gd name="connsiteY18" fmla="*/ 589280 h 604520"/>
              <a:gd name="connsiteX19" fmla="*/ 421640 w 1539240"/>
              <a:gd name="connsiteY19" fmla="*/ 594360 h 604520"/>
              <a:gd name="connsiteX20" fmla="*/ 406400 w 1539240"/>
              <a:gd name="connsiteY20" fmla="*/ 599440 h 604520"/>
              <a:gd name="connsiteX21" fmla="*/ 381000 w 1539240"/>
              <a:gd name="connsiteY21" fmla="*/ 604520 h 604520"/>
              <a:gd name="connsiteX22" fmla="*/ 223520 w 1539240"/>
              <a:gd name="connsiteY22" fmla="*/ 599440 h 604520"/>
              <a:gd name="connsiteX23" fmla="*/ 157480 w 1539240"/>
              <a:gd name="connsiteY23" fmla="*/ 589280 h 604520"/>
              <a:gd name="connsiteX24" fmla="*/ 116840 w 1539240"/>
              <a:gd name="connsiteY24" fmla="*/ 579120 h 604520"/>
              <a:gd name="connsiteX25" fmla="*/ 96520 w 1539240"/>
              <a:gd name="connsiteY25" fmla="*/ 574040 h 604520"/>
              <a:gd name="connsiteX26" fmla="*/ 66040 w 1539240"/>
              <a:gd name="connsiteY26" fmla="*/ 563880 h 604520"/>
              <a:gd name="connsiteX27" fmla="*/ 50800 w 1539240"/>
              <a:gd name="connsiteY27" fmla="*/ 558800 h 604520"/>
              <a:gd name="connsiteX28" fmla="*/ 40640 w 1539240"/>
              <a:gd name="connsiteY28" fmla="*/ 543560 h 604520"/>
              <a:gd name="connsiteX29" fmla="*/ 35560 w 1539240"/>
              <a:gd name="connsiteY29" fmla="*/ 528320 h 604520"/>
              <a:gd name="connsiteX30" fmla="*/ 30480 w 1539240"/>
              <a:gd name="connsiteY30" fmla="*/ 370840 h 604520"/>
              <a:gd name="connsiteX31" fmla="*/ 25400 w 1539240"/>
              <a:gd name="connsiteY31" fmla="*/ 340360 h 604520"/>
              <a:gd name="connsiteX32" fmla="*/ 20320 w 1539240"/>
              <a:gd name="connsiteY32" fmla="*/ 304800 h 604520"/>
              <a:gd name="connsiteX33" fmla="*/ 10160 w 1539240"/>
              <a:gd name="connsiteY33" fmla="*/ 233680 h 604520"/>
              <a:gd name="connsiteX34" fmla="*/ 0 w 1539240"/>
              <a:gd name="connsiteY34" fmla="*/ 182880 h 604520"/>
              <a:gd name="connsiteX35" fmla="*/ 5080 w 1539240"/>
              <a:gd name="connsiteY35" fmla="*/ 121920 h 604520"/>
              <a:gd name="connsiteX36" fmla="*/ 20320 w 1539240"/>
              <a:gd name="connsiteY36" fmla="*/ 111760 h 604520"/>
              <a:gd name="connsiteX37" fmla="*/ 71120 w 1539240"/>
              <a:gd name="connsiteY37" fmla="*/ 91440 h 604520"/>
              <a:gd name="connsiteX38" fmla="*/ 91440 w 1539240"/>
              <a:gd name="connsiteY38" fmla="*/ 86360 h 604520"/>
              <a:gd name="connsiteX39" fmla="*/ 121920 w 1539240"/>
              <a:gd name="connsiteY39" fmla="*/ 81280 h 604520"/>
              <a:gd name="connsiteX40" fmla="*/ 172720 w 1539240"/>
              <a:gd name="connsiteY40" fmla="*/ 60960 h 604520"/>
              <a:gd name="connsiteX41" fmla="*/ 223520 w 1539240"/>
              <a:gd name="connsiteY41" fmla="*/ 40640 h 604520"/>
              <a:gd name="connsiteX42" fmla="*/ 248920 w 1539240"/>
              <a:gd name="connsiteY42" fmla="*/ 30480 h 604520"/>
              <a:gd name="connsiteX43" fmla="*/ 264160 w 1539240"/>
              <a:gd name="connsiteY43" fmla="*/ 20320 h 604520"/>
              <a:gd name="connsiteX44" fmla="*/ 289560 w 1539240"/>
              <a:gd name="connsiteY44" fmla="*/ 15240 h 604520"/>
              <a:gd name="connsiteX45" fmla="*/ 314960 w 1539240"/>
              <a:gd name="connsiteY45" fmla="*/ 5080 h 604520"/>
              <a:gd name="connsiteX46" fmla="*/ 330200 w 1539240"/>
              <a:gd name="connsiteY46" fmla="*/ 0 h 604520"/>
              <a:gd name="connsiteX47" fmla="*/ 431800 w 1539240"/>
              <a:gd name="connsiteY47" fmla="*/ 10160 h 604520"/>
              <a:gd name="connsiteX48" fmla="*/ 447040 w 1539240"/>
              <a:gd name="connsiteY48" fmla="*/ 15240 h 604520"/>
              <a:gd name="connsiteX49" fmla="*/ 467360 w 1539240"/>
              <a:gd name="connsiteY49" fmla="*/ 20320 h 604520"/>
              <a:gd name="connsiteX50" fmla="*/ 518160 w 1539240"/>
              <a:gd name="connsiteY50" fmla="*/ 35560 h 604520"/>
              <a:gd name="connsiteX51" fmla="*/ 533400 w 1539240"/>
              <a:gd name="connsiteY51" fmla="*/ 45720 h 604520"/>
              <a:gd name="connsiteX52" fmla="*/ 548640 w 1539240"/>
              <a:gd name="connsiteY52" fmla="*/ 50800 h 604520"/>
              <a:gd name="connsiteX53" fmla="*/ 574040 w 1539240"/>
              <a:gd name="connsiteY53" fmla="*/ 60960 h 604520"/>
              <a:gd name="connsiteX54" fmla="*/ 614680 w 1539240"/>
              <a:gd name="connsiteY54" fmla="*/ 71120 h 604520"/>
              <a:gd name="connsiteX55" fmla="*/ 665480 w 1539240"/>
              <a:gd name="connsiteY55" fmla="*/ 91440 h 604520"/>
              <a:gd name="connsiteX56" fmla="*/ 690880 w 1539240"/>
              <a:gd name="connsiteY56" fmla="*/ 96520 h 604520"/>
              <a:gd name="connsiteX57" fmla="*/ 716280 w 1539240"/>
              <a:gd name="connsiteY57" fmla="*/ 106680 h 604520"/>
              <a:gd name="connsiteX58" fmla="*/ 736600 w 1539240"/>
              <a:gd name="connsiteY58" fmla="*/ 111760 h 604520"/>
              <a:gd name="connsiteX59" fmla="*/ 756920 w 1539240"/>
              <a:gd name="connsiteY59" fmla="*/ 121920 h 604520"/>
              <a:gd name="connsiteX60" fmla="*/ 782320 w 1539240"/>
              <a:gd name="connsiteY60" fmla="*/ 127000 h 604520"/>
              <a:gd name="connsiteX61" fmla="*/ 802640 w 1539240"/>
              <a:gd name="connsiteY61" fmla="*/ 132080 h 604520"/>
              <a:gd name="connsiteX62" fmla="*/ 858520 w 1539240"/>
              <a:gd name="connsiteY62" fmla="*/ 142240 h 604520"/>
              <a:gd name="connsiteX63" fmla="*/ 944880 w 1539240"/>
              <a:gd name="connsiteY63" fmla="*/ 157480 h 604520"/>
              <a:gd name="connsiteX64" fmla="*/ 990600 w 1539240"/>
              <a:gd name="connsiteY64" fmla="*/ 162560 h 604520"/>
              <a:gd name="connsiteX65" fmla="*/ 1046480 w 1539240"/>
              <a:gd name="connsiteY65" fmla="*/ 172720 h 604520"/>
              <a:gd name="connsiteX66" fmla="*/ 1061720 w 1539240"/>
              <a:gd name="connsiteY66" fmla="*/ 177800 h 604520"/>
              <a:gd name="connsiteX67" fmla="*/ 1112520 w 1539240"/>
              <a:gd name="connsiteY67" fmla="*/ 187960 h 604520"/>
              <a:gd name="connsiteX68" fmla="*/ 1137920 w 1539240"/>
              <a:gd name="connsiteY68" fmla="*/ 193040 h 604520"/>
              <a:gd name="connsiteX69" fmla="*/ 1168400 w 1539240"/>
              <a:gd name="connsiteY69" fmla="*/ 198120 h 604520"/>
              <a:gd name="connsiteX70" fmla="*/ 1188720 w 1539240"/>
              <a:gd name="connsiteY70" fmla="*/ 203200 h 604520"/>
              <a:gd name="connsiteX71" fmla="*/ 1244600 w 1539240"/>
              <a:gd name="connsiteY71" fmla="*/ 208280 h 604520"/>
              <a:gd name="connsiteX72" fmla="*/ 1280160 w 1539240"/>
              <a:gd name="connsiteY72" fmla="*/ 213360 h 604520"/>
              <a:gd name="connsiteX73" fmla="*/ 1310640 w 1539240"/>
              <a:gd name="connsiteY73" fmla="*/ 218440 h 604520"/>
              <a:gd name="connsiteX74" fmla="*/ 1330960 w 1539240"/>
              <a:gd name="connsiteY74" fmla="*/ 218440 h 60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539240" h="604520">
                <a:moveTo>
                  <a:pt x="1280160" y="228600"/>
                </a:moveTo>
                <a:lnTo>
                  <a:pt x="1280160" y="228600"/>
                </a:lnTo>
                <a:cubicBezTo>
                  <a:pt x="1297755" y="229438"/>
                  <a:pt x="1385583" y="230264"/>
                  <a:pt x="1422400" y="238760"/>
                </a:cubicBezTo>
                <a:cubicBezTo>
                  <a:pt x="1432835" y="241168"/>
                  <a:pt x="1443969" y="242979"/>
                  <a:pt x="1452880" y="248920"/>
                </a:cubicBezTo>
                <a:lnTo>
                  <a:pt x="1483360" y="269240"/>
                </a:lnTo>
                <a:cubicBezTo>
                  <a:pt x="1486747" y="274320"/>
                  <a:pt x="1489203" y="280163"/>
                  <a:pt x="1493520" y="284480"/>
                </a:cubicBezTo>
                <a:cubicBezTo>
                  <a:pt x="1497837" y="288797"/>
                  <a:pt x="1504740" y="290045"/>
                  <a:pt x="1508760" y="294640"/>
                </a:cubicBezTo>
                <a:cubicBezTo>
                  <a:pt x="1516801" y="303830"/>
                  <a:pt x="1522307" y="314960"/>
                  <a:pt x="1529080" y="325120"/>
                </a:cubicBezTo>
                <a:lnTo>
                  <a:pt x="1539240" y="340360"/>
                </a:lnTo>
                <a:cubicBezTo>
                  <a:pt x="1537547" y="369147"/>
                  <a:pt x="1537344" y="398060"/>
                  <a:pt x="1534160" y="426720"/>
                </a:cubicBezTo>
                <a:cubicBezTo>
                  <a:pt x="1530073" y="463501"/>
                  <a:pt x="1524392" y="476345"/>
                  <a:pt x="1513840" y="508000"/>
                </a:cubicBezTo>
                <a:cubicBezTo>
                  <a:pt x="1512147" y="513080"/>
                  <a:pt x="1512546" y="519454"/>
                  <a:pt x="1508760" y="523240"/>
                </a:cubicBezTo>
                <a:cubicBezTo>
                  <a:pt x="1503680" y="528320"/>
                  <a:pt x="1499800" y="534991"/>
                  <a:pt x="1493520" y="538480"/>
                </a:cubicBezTo>
                <a:lnTo>
                  <a:pt x="1447800" y="553720"/>
                </a:lnTo>
                <a:lnTo>
                  <a:pt x="1432560" y="558800"/>
                </a:lnTo>
                <a:cubicBezTo>
                  <a:pt x="1427480" y="560493"/>
                  <a:pt x="1422602" y="563000"/>
                  <a:pt x="1417320" y="563880"/>
                </a:cubicBezTo>
                <a:cubicBezTo>
                  <a:pt x="1330122" y="578413"/>
                  <a:pt x="1376791" y="572065"/>
                  <a:pt x="1203960" y="574040"/>
                </a:cubicBezTo>
                <a:lnTo>
                  <a:pt x="497840" y="579120"/>
                </a:lnTo>
                <a:cubicBezTo>
                  <a:pt x="438113" y="589074"/>
                  <a:pt x="492509" y="579176"/>
                  <a:pt x="447040" y="589280"/>
                </a:cubicBezTo>
                <a:cubicBezTo>
                  <a:pt x="438611" y="591153"/>
                  <a:pt x="430017" y="592266"/>
                  <a:pt x="421640" y="594360"/>
                </a:cubicBezTo>
                <a:cubicBezTo>
                  <a:pt x="416445" y="595659"/>
                  <a:pt x="411595" y="598141"/>
                  <a:pt x="406400" y="599440"/>
                </a:cubicBezTo>
                <a:cubicBezTo>
                  <a:pt x="398023" y="601534"/>
                  <a:pt x="389467" y="602827"/>
                  <a:pt x="381000" y="604520"/>
                </a:cubicBezTo>
                <a:cubicBezTo>
                  <a:pt x="328507" y="602827"/>
                  <a:pt x="275968" y="602200"/>
                  <a:pt x="223520" y="599440"/>
                </a:cubicBezTo>
                <a:cubicBezTo>
                  <a:pt x="215486" y="599017"/>
                  <a:pt x="167320" y="591069"/>
                  <a:pt x="157480" y="589280"/>
                </a:cubicBezTo>
                <a:cubicBezTo>
                  <a:pt x="114876" y="581534"/>
                  <a:pt x="147684" y="587933"/>
                  <a:pt x="116840" y="579120"/>
                </a:cubicBezTo>
                <a:cubicBezTo>
                  <a:pt x="110127" y="577202"/>
                  <a:pt x="103207" y="576046"/>
                  <a:pt x="96520" y="574040"/>
                </a:cubicBezTo>
                <a:cubicBezTo>
                  <a:pt x="86262" y="570963"/>
                  <a:pt x="76200" y="567267"/>
                  <a:pt x="66040" y="563880"/>
                </a:cubicBezTo>
                <a:lnTo>
                  <a:pt x="50800" y="558800"/>
                </a:lnTo>
                <a:cubicBezTo>
                  <a:pt x="47413" y="553720"/>
                  <a:pt x="43370" y="549021"/>
                  <a:pt x="40640" y="543560"/>
                </a:cubicBezTo>
                <a:cubicBezTo>
                  <a:pt x="38245" y="538771"/>
                  <a:pt x="35874" y="533666"/>
                  <a:pt x="35560" y="528320"/>
                </a:cubicBezTo>
                <a:cubicBezTo>
                  <a:pt x="32476" y="475890"/>
                  <a:pt x="33315" y="423284"/>
                  <a:pt x="30480" y="370840"/>
                </a:cubicBezTo>
                <a:cubicBezTo>
                  <a:pt x="29924" y="360555"/>
                  <a:pt x="26966" y="350540"/>
                  <a:pt x="25400" y="340360"/>
                </a:cubicBezTo>
                <a:cubicBezTo>
                  <a:pt x="23579" y="328526"/>
                  <a:pt x="21902" y="316669"/>
                  <a:pt x="20320" y="304800"/>
                </a:cubicBezTo>
                <a:cubicBezTo>
                  <a:pt x="15482" y="268518"/>
                  <a:pt x="16338" y="266627"/>
                  <a:pt x="10160" y="233680"/>
                </a:cubicBezTo>
                <a:cubicBezTo>
                  <a:pt x="6978" y="216707"/>
                  <a:pt x="0" y="182880"/>
                  <a:pt x="0" y="182880"/>
                </a:cubicBezTo>
                <a:cubicBezTo>
                  <a:pt x="1693" y="162560"/>
                  <a:pt x="-522" y="141526"/>
                  <a:pt x="5080" y="121920"/>
                </a:cubicBezTo>
                <a:cubicBezTo>
                  <a:pt x="6757" y="116050"/>
                  <a:pt x="15019" y="114789"/>
                  <a:pt x="20320" y="111760"/>
                </a:cubicBezTo>
                <a:cubicBezTo>
                  <a:pt x="36670" y="102417"/>
                  <a:pt x="52617" y="96066"/>
                  <a:pt x="71120" y="91440"/>
                </a:cubicBezTo>
                <a:cubicBezTo>
                  <a:pt x="77893" y="89747"/>
                  <a:pt x="84594" y="87729"/>
                  <a:pt x="91440" y="86360"/>
                </a:cubicBezTo>
                <a:cubicBezTo>
                  <a:pt x="101540" y="84340"/>
                  <a:pt x="111927" y="83778"/>
                  <a:pt x="121920" y="81280"/>
                </a:cubicBezTo>
                <a:cubicBezTo>
                  <a:pt x="158921" y="72030"/>
                  <a:pt x="143290" y="73573"/>
                  <a:pt x="172720" y="60960"/>
                </a:cubicBezTo>
                <a:cubicBezTo>
                  <a:pt x="189483" y="53776"/>
                  <a:pt x="206587" y="47413"/>
                  <a:pt x="223520" y="40640"/>
                </a:cubicBezTo>
                <a:cubicBezTo>
                  <a:pt x="231987" y="37253"/>
                  <a:pt x="241333" y="35538"/>
                  <a:pt x="248920" y="30480"/>
                </a:cubicBezTo>
                <a:cubicBezTo>
                  <a:pt x="254000" y="27093"/>
                  <a:pt x="258443" y="22464"/>
                  <a:pt x="264160" y="20320"/>
                </a:cubicBezTo>
                <a:cubicBezTo>
                  <a:pt x="272245" y="17288"/>
                  <a:pt x="281290" y="17721"/>
                  <a:pt x="289560" y="15240"/>
                </a:cubicBezTo>
                <a:cubicBezTo>
                  <a:pt x="298294" y="12620"/>
                  <a:pt x="306422" y="8282"/>
                  <a:pt x="314960" y="5080"/>
                </a:cubicBezTo>
                <a:cubicBezTo>
                  <a:pt x="319974" y="3200"/>
                  <a:pt x="325120" y="1693"/>
                  <a:pt x="330200" y="0"/>
                </a:cubicBezTo>
                <a:cubicBezTo>
                  <a:pt x="359024" y="2217"/>
                  <a:pt x="401041" y="4008"/>
                  <a:pt x="431800" y="10160"/>
                </a:cubicBezTo>
                <a:cubicBezTo>
                  <a:pt x="437051" y="11210"/>
                  <a:pt x="441891" y="13769"/>
                  <a:pt x="447040" y="15240"/>
                </a:cubicBezTo>
                <a:cubicBezTo>
                  <a:pt x="453753" y="17158"/>
                  <a:pt x="460673" y="18314"/>
                  <a:pt x="467360" y="20320"/>
                </a:cubicBezTo>
                <a:cubicBezTo>
                  <a:pt x="529199" y="38872"/>
                  <a:pt x="471324" y="23851"/>
                  <a:pt x="518160" y="35560"/>
                </a:cubicBezTo>
                <a:cubicBezTo>
                  <a:pt x="523240" y="38947"/>
                  <a:pt x="527939" y="42990"/>
                  <a:pt x="533400" y="45720"/>
                </a:cubicBezTo>
                <a:cubicBezTo>
                  <a:pt x="538189" y="48115"/>
                  <a:pt x="543626" y="48920"/>
                  <a:pt x="548640" y="50800"/>
                </a:cubicBezTo>
                <a:cubicBezTo>
                  <a:pt x="557178" y="54002"/>
                  <a:pt x="565306" y="58340"/>
                  <a:pt x="574040" y="60960"/>
                </a:cubicBezTo>
                <a:cubicBezTo>
                  <a:pt x="600544" y="68911"/>
                  <a:pt x="593821" y="62180"/>
                  <a:pt x="614680" y="71120"/>
                </a:cubicBezTo>
                <a:cubicBezTo>
                  <a:pt x="638387" y="81280"/>
                  <a:pt x="636573" y="85659"/>
                  <a:pt x="665480" y="91440"/>
                </a:cubicBezTo>
                <a:cubicBezTo>
                  <a:pt x="673947" y="93133"/>
                  <a:pt x="682610" y="94039"/>
                  <a:pt x="690880" y="96520"/>
                </a:cubicBezTo>
                <a:cubicBezTo>
                  <a:pt x="699614" y="99140"/>
                  <a:pt x="707629" y="103796"/>
                  <a:pt x="716280" y="106680"/>
                </a:cubicBezTo>
                <a:cubicBezTo>
                  <a:pt x="722904" y="108888"/>
                  <a:pt x="730063" y="109309"/>
                  <a:pt x="736600" y="111760"/>
                </a:cubicBezTo>
                <a:cubicBezTo>
                  <a:pt x="743691" y="114419"/>
                  <a:pt x="749736" y="119525"/>
                  <a:pt x="756920" y="121920"/>
                </a:cubicBezTo>
                <a:cubicBezTo>
                  <a:pt x="765111" y="124650"/>
                  <a:pt x="773891" y="125127"/>
                  <a:pt x="782320" y="127000"/>
                </a:cubicBezTo>
                <a:cubicBezTo>
                  <a:pt x="789136" y="128515"/>
                  <a:pt x="795824" y="130565"/>
                  <a:pt x="802640" y="132080"/>
                </a:cubicBezTo>
                <a:cubicBezTo>
                  <a:pt x="830874" y="138354"/>
                  <a:pt x="828191" y="136726"/>
                  <a:pt x="858520" y="142240"/>
                </a:cubicBezTo>
                <a:cubicBezTo>
                  <a:pt x="892966" y="148503"/>
                  <a:pt x="902016" y="152717"/>
                  <a:pt x="944880" y="157480"/>
                </a:cubicBezTo>
                <a:lnTo>
                  <a:pt x="990600" y="162560"/>
                </a:lnTo>
                <a:cubicBezTo>
                  <a:pt x="1050839" y="177620"/>
                  <a:pt x="955469" y="154518"/>
                  <a:pt x="1046480" y="172720"/>
                </a:cubicBezTo>
                <a:cubicBezTo>
                  <a:pt x="1051731" y="173770"/>
                  <a:pt x="1056502" y="176596"/>
                  <a:pt x="1061720" y="177800"/>
                </a:cubicBezTo>
                <a:cubicBezTo>
                  <a:pt x="1078546" y="181683"/>
                  <a:pt x="1095587" y="184573"/>
                  <a:pt x="1112520" y="187960"/>
                </a:cubicBezTo>
                <a:cubicBezTo>
                  <a:pt x="1120987" y="189653"/>
                  <a:pt x="1129403" y="191621"/>
                  <a:pt x="1137920" y="193040"/>
                </a:cubicBezTo>
                <a:cubicBezTo>
                  <a:pt x="1148080" y="194733"/>
                  <a:pt x="1158300" y="196100"/>
                  <a:pt x="1168400" y="198120"/>
                </a:cubicBezTo>
                <a:cubicBezTo>
                  <a:pt x="1175246" y="199489"/>
                  <a:pt x="1181799" y="202277"/>
                  <a:pt x="1188720" y="203200"/>
                </a:cubicBezTo>
                <a:cubicBezTo>
                  <a:pt x="1207259" y="205672"/>
                  <a:pt x="1226011" y="206215"/>
                  <a:pt x="1244600" y="208280"/>
                </a:cubicBezTo>
                <a:cubicBezTo>
                  <a:pt x="1256500" y="209602"/>
                  <a:pt x="1268326" y="211539"/>
                  <a:pt x="1280160" y="213360"/>
                </a:cubicBezTo>
                <a:cubicBezTo>
                  <a:pt x="1290340" y="214926"/>
                  <a:pt x="1300391" y="217415"/>
                  <a:pt x="1310640" y="218440"/>
                </a:cubicBezTo>
                <a:cubicBezTo>
                  <a:pt x="1317380" y="219114"/>
                  <a:pt x="1324187" y="218440"/>
                  <a:pt x="1330960" y="218440"/>
                </a:cubicBezTo>
              </a:path>
            </a:pathLst>
          </a:custGeom>
          <a:solidFill>
            <a:schemeClr val="bg1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E6FC95E3-3BAC-4679-BC75-9D81120B9A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4C6554-EA7F-4E48-A11A-9813A516F0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93233" y="0"/>
            <a:ext cx="9946298" cy="6857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955761-C3DB-473B-AB1B-B849DF6A572E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98999664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66AA254B-377B-433F-8002-0E2FE6473A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AAC1CF-1557-4BC0-9B01-188F44C765B6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241173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6CAE47EF-E2BB-4144-A019-3C805D27E3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442999-E509-4B76-A98B-D7D7AB9716D6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6868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52811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7060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77340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35004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588545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14188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48141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95216336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06A81A-3567-42AD-AC9A-3D02F7C0AE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C19973-4DCF-40AE-8B61-A778E59173F4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2445004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20898150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37308382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89ACE7-174D-4E2F-BA6A-E787A6F83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2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63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8876F-9680-4EC8-AE1D-A0C1CC3107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2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078E1-1103-4399-AF18-E5EF37112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7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054559F9-ECEE-4336-9665-21F6CDFCF6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218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B5F3D8-577A-43D7-9775-EFE0C4106D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46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E44B03-54ED-403A-8E9D-A10EB02349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476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209340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680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53D0E1-2E88-4825-A2D4-E566FC9C18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24F9FE-404D-4987-B393-D9576148ED51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228980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256262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27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30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8330381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5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BDAA8D-77E5-4B57-B3AC-5B0ECC187C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97596E-2FF9-4709-B34A-5F47E3003661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461503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FBFC78E-B822-4815-BCC6-5ED8DB4F05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60E673-61AC-440C-8DAE-1F6569DB81AD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017430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 userDrawn="1">
          <p15:clr>
            <a:srgbClr val="5ACBF0"/>
          </p15:clr>
        </p15:guide>
        <p15:guide id="3" pos="3355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229" userDrawn="1">
          <p15:clr>
            <a:srgbClr val="5ACBF0"/>
          </p15:clr>
        </p15:guide>
        <p15:guide id="7" pos="2996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61.xml"/><Relationship Id="rId26" Type="http://schemas.openxmlformats.org/officeDocument/2006/relationships/slideLayout" Target="../slideLayouts/slideLayout69.xml"/><Relationship Id="rId3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64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60.xml"/><Relationship Id="rId25" Type="http://schemas.openxmlformats.org/officeDocument/2006/relationships/slideLayout" Target="../slideLayouts/slideLayout68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63.xml"/><Relationship Id="rId29" Type="http://schemas.openxmlformats.org/officeDocument/2006/relationships/slideLayout" Target="../slideLayouts/slideLayout72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67.xml"/><Relationship Id="rId32" Type="http://schemas.openxmlformats.org/officeDocument/2006/relationships/image" Target="../media/image1.emf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23" Type="http://schemas.openxmlformats.org/officeDocument/2006/relationships/slideLayout" Target="../slideLayouts/slideLayout66.xml"/><Relationship Id="rId28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62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65.xml"/><Relationship Id="rId27" Type="http://schemas.openxmlformats.org/officeDocument/2006/relationships/slideLayout" Target="../slideLayouts/slideLayout70.xml"/><Relationship Id="rId30" Type="http://schemas.openxmlformats.org/officeDocument/2006/relationships/slideLayout" Target="../slideLayouts/slideLayout7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4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62" r:id="rId1"/>
    <p:sldLayoutId id="2147484744" r:id="rId2"/>
    <p:sldLayoutId id="2147484765" r:id="rId3"/>
    <p:sldLayoutId id="2147484741" r:id="rId4"/>
    <p:sldLayoutId id="2147484743" r:id="rId5"/>
    <p:sldLayoutId id="2147484742" r:id="rId6"/>
    <p:sldLayoutId id="2147484763" r:id="rId7"/>
    <p:sldLayoutId id="2147484755" r:id="rId8"/>
    <p:sldLayoutId id="2147484580" r:id="rId9"/>
    <p:sldLayoutId id="2147484745" r:id="rId10"/>
    <p:sldLayoutId id="2147484609" r:id="rId11"/>
    <p:sldLayoutId id="2147484748" r:id="rId12"/>
    <p:sldLayoutId id="2147484577" r:id="rId13"/>
    <p:sldLayoutId id="2147484610" r:id="rId14"/>
    <p:sldLayoutId id="2147484754" r:id="rId15"/>
    <p:sldLayoutId id="2147484240" r:id="rId16"/>
    <p:sldLayoutId id="2147484241" r:id="rId17"/>
    <p:sldLayoutId id="2147484474" r:id="rId18"/>
    <p:sldLayoutId id="2147484245" r:id="rId19"/>
    <p:sldLayoutId id="2147484247" r:id="rId20"/>
    <p:sldLayoutId id="2147484639" r:id="rId21"/>
    <p:sldLayoutId id="2147484603" r:id="rId22"/>
    <p:sldLayoutId id="2147484700" r:id="rId23"/>
    <p:sldLayoutId id="2147484701" r:id="rId24"/>
    <p:sldLayoutId id="2147484702" r:id="rId25"/>
    <p:sldLayoutId id="2147484640" r:id="rId26"/>
    <p:sldLayoutId id="2147484641" r:id="rId27"/>
    <p:sldLayoutId id="2147484583" r:id="rId28"/>
    <p:sldLayoutId id="2147484249" r:id="rId29"/>
    <p:sldLayoutId id="2147484582" r:id="rId30"/>
    <p:sldLayoutId id="2147484584" r:id="rId31"/>
    <p:sldLayoutId id="2147484256" r:id="rId32"/>
    <p:sldLayoutId id="2147484257" r:id="rId33"/>
    <p:sldLayoutId id="2147484585" r:id="rId34"/>
    <p:sldLayoutId id="2147484760" r:id="rId35"/>
    <p:sldLayoutId id="2147484761" r:id="rId36"/>
    <p:sldLayoutId id="2147484299" r:id="rId37"/>
    <p:sldLayoutId id="2147484263" r:id="rId38"/>
    <p:sldLayoutId id="2147484766" r:id="rId39"/>
    <p:sldLayoutId id="2147484767" r:id="rId40"/>
    <p:sldLayoutId id="2147484768" r:id="rId41"/>
    <p:sldLayoutId id="2147484769" r:id="rId42"/>
    <p:sldLayoutId id="2147484770" r:id="rId43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9576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64" r:id="rId1"/>
    <p:sldLayoutId id="2147484753" r:id="rId2"/>
    <p:sldLayoutId id="2147484749" r:id="rId3"/>
    <p:sldLayoutId id="2147484750" r:id="rId4"/>
    <p:sldLayoutId id="2147484751" r:id="rId5"/>
    <p:sldLayoutId id="2147484752" r:id="rId6"/>
    <p:sldLayoutId id="2147484645" r:id="rId7"/>
    <p:sldLayoutId id="2147484646" r:id="rId8"/>
    <p:sldLayoutId id="2147484650" r:id="rId9"/>
    <p:sldLayoutId id="2147484651" r:id="rId10"/>
    <p:sldLayoutId id="2147484652" r:id="rId11"/>
    <p:sldLayoutId id="2147484653" r:id="rId12"/>
    <p:sldLayoutId id="2147484654" r:id="rId13"/>
    <p:sldLayoutId id="2147484655" r:id="rId14"/>
    <p:sldLayoutId id="2147484656" r:id="rId15"/>
    <p:sldLayoutId id="2147484738" r:id="rId16"/>
    <p:sldLayoutId id="2147484739" r:id="rId17"/>
    <p:sldLayoutId id="2147484740" r:id="rId18"/>
    <p:sldLayoutId id="2147484661" r:id="rId19"/>
    <p:sldLayoutId id="2147484663" r:id="rId20"/>
    <p:sldLayoutId id="2147484665" r:id="rId21"/>
    <p:sldLayoutId id="2147484756" r:id="rId22"/>
    <p:sldLayoutId id="2147484757" r:id="rId23"/>
    <p:sldLayoutId id="2147484758" r:id="rId24"/>
    <p:sldLayoutId id="2147484666" r:id="rId25"/>
    <p:sldLayoutId id="2147484667" r:id="rId26"/>
    <p:sldLayoutId id="2147484668" r:id="rId27"/>
    <p:sldLayoutId id="2147484669" r:id="rId28"/>
    <p:sldLayoutId id="2147484759" r:id="rId29"/>
    <p:sldLayoutId id="2147484670" r:id="rId30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ievangelistblazingchuck.azurewebsites.net/" TargetMode="External"/><Relationship Id="rId1" Type="http://schemas.openxmlformats.org/officeDocument/2006/relationships/slideLayout" Target="../slideLayouts/slideLayout6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svg"/><Relationship Id="rId3" Type="http://schemas.openxmlformats.org/officeDocument/2006/relationships/hyperlink" Target="https://visualstudio.com/" TargetMode="External"/><Relationship Id="rId7" Type="http://schemas.openxmlformats.org/officeDocument/2006/relationships/image" Target="../media/image32.sv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1.png"/><Relationship Id="rId11" Type="http://schemas.openxmlformats.org/officeDocument/2006/relationships/image" Target="../media/image36.svg"/><Relationship Id="rId5" Type="http://schemas.openxmlformats.org/officeDocument/2006/relationships/hyperlink" Target="https://blazor.net/" TargetMode="External"/><Relationship Id="rId10" Type="http://schemas.openxmlformats.org/officeDocument/2006/relationships/image" Target="../media/image35.png"/><Relationship Id="rId4" Type="http://schemas.openxmlformats.org/officeDocument/2006/relationships/hyperlink" Target="https://dot.net/" TargetMode="External"/><Relationship Id="rId9" Type="http://schemas.openxmlformats.org/officeDocument/2006/relationships/image" Target="../media/image34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pnet/Benchmarks" TargetMode="External"/><Relationship Id="rId7" Type="http://schemas.openxmlformats.org/officeDocument/2006/relationships/image" Target="../media/image21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199" y="2124703"/>
            <a:ext cx="5660483" cy="1107996"/>
          </a:xfrm>
        </p:spPr>
        <p:txBody>
          <a:bodyPr/>
          <a:lstStyle/>
          <a:p>
            <a:r>
              <a:rPr lang="en-US" dirty="0"/>
              <a:t>What´s </a:t>
            </a:r>
            <a:r>
              <a:rPr lang="en-US" dirty="0" err="1"/>
              <a:t>comming</a:t>
            </a:r>
            <a:r>
              <a:rPr lang="en-US" dirty="0"/>
              <a:t> in </a:t>
            </a:r>
            <a:br>
              <a:rPr lang="en-US" dirty="0"/>
            </a:br>
            <a:r>
              <a:rPr lang="en-US" dirty="0" err="1"/>
              <a:t>.Net</a:t>
            </a:r>
            <a:r>
              <a:rPr lang="en-US" dirty="0"/>
              <a:t> Core 3.0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3572109"/>
            <a:ext cx="9144000" cy="307777"/>
          </a:xfrm>
        </p:spPr>
        <p:txBody>
          <a:bodyPr/>
          <a:lstStyle/>
          <a:p>
            <a:r>
              <a:rPr lang="en-US" dirty="0"/>
              <a:t>Hugo Biarge</a:t>
            </a:r>
          </a:p>
        </p:txBody>
      </p:sp>
    </p:spTree>
    <p:extLst>
      <p:ext uri="{BB962C8B-B14F-4D97-AF65-F5344CB8AC3E}">
        <p14:creationId xmlns:p14="http://schemas.microsoft.com/office/powerpoint/2010/main" val="318228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85591-E563-43F5-94A0-F32C943A8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News in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C3AC-DF10-4FDB-8F8B-01FF86E02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435503"/>
            <a:ext cx="11018520" cy="4173560"/>
          </a:xfrm>
        </p:spPr>
        <p:txBody>
          <a:bodyPr/>
          <a:lstStyle/>
          <a:p>
            <a:r>
              <a:rPr lang="en-GB" dirty="0"/>
              <a:t>Generic Host</a:t>
            </a:r>
          </a:p>
          <a:p>
            <a:r>
              <a:rPr lang="en-GB" dirty="0"/>
              <a:t>Worker SDK</a:t>
            </a:r>
          </a:p>
          <a:p>
            <a:r>
              <a:rPr lang="en-GB" dirty="0" err="1"/>
              <a:t>gRPC</a:t>
            </a:r>
            <a:r>
              <a:rPr lang="en-GB" dirty="0"/>
              <a:t> template</a:t>
            </a:r>
          </a:p>
          <a:p>
            <a:r>
              <a:rPr lang="en-GB" dirty="0"/>
              <a:t>Identity Server in SPA templates</a:t>
            </a:r>
          </a:p>
        </p:txBody>
      </p:sp>
    </p:spTree>
    <p:extLst>
      <p:ext uri="{BB962C8B-B14F-4D97-AF65-F5344CB8AC3E}">
        <p14:creationId xmlns:p14="http://schemas.microsoft.com/office/powerpoint/2010/main" val="1449554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98D1C-0C86-4C66-B361-7923C841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Endpoint routing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138A2-C9E5-49E8-8295-5FE916583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435503"/>
            <a:ext cx="11018520" cy="1834348"/>
          </a:xfrm>
        </p:spPr>
        <p:txBody>
          <a:bodyPr/>
          <a:lstStyle/>
          <a:p>
            <a:r>
              <a:rPr lang="en-GB" dirty="0"/>
              <a:t>Third router implementation for </a:t>
            </a:r>
            <a:r>
              <a:rPr lang="en-GB" dirty="0" err="1"/>
              <a:t>Asp.Net</a:t>
            </a:r>
            <a:r>
              <a:rPr lang="en-GB" dirty="0"/>
              <a:t> Core</a:t>
            </a:r>
          </a:p>
          <a:p>
            <a:pPr lvl="1"/>
            <a:r>
              <a:rPr lang="en-GB" dirty="0"/>
              <a:t>Almost like angular ;)</a:t>
            </a:r>
          </a:p>
          <a:p>
            <a:endParaRPr lang="en-GB" dirty="0"/>
          </a:p>
          <a:p>
            <a:r>
              <a:rPr lang="en-GB" dirty="0"/>
              <a:t>Allow moving more logic from </a:t>
            </a:r>
            <a:r>
              <a:rPr lang="en-GB" dirty="0" err="1"/>
              <a:t>Mvc</a:t>
            </a:r>
            <a:r>
              <a:rPr lang="en-GB" dirty="0"/>
              <a:t> to </a:t>
            </a:r>
            <a:r>
              <a:rPr lang="en-GB" dirty="0" err="1"/>
              <a:t>middlewares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25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555FFB-7BAC-4A15-93A6-C8C23AF64D89}"/>
              </a:ext>
            </a:extLst>
          </p:cNvPr>
          <p:cNvSpPr txBox="1"/>
          <p:nvPr/>
        </p:nvSpPr>
        <p:spPr>
          <a:xfrm>
            <a:off x="3787515" y="1883229"/>
            <a:ext cx="4616970" cy="231140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9600" dirty="0">
                <a:solidFill>
                  <a:schemeClr val="bg1"/>
                </a:solidFill>
              </a:rPr>
              <a:t>Blazor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</a:rPr>
              <a:t>https://blazor.net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54EAB7-B019-468A-806F-04F61DF4870C}"/>
              </a:ext>
            </a:extLst>
          </p:cNvPr>
          <p:cNvSpPr txBox="1"/>
          <p:nvPr/>
        </p:nvSpPr>
        <p:spPr>
          <a:xfrm>
            <a:off x="6096000" y="6155473"/>
            <a:ext cx="556780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2000" dirty="0">
                <a:hlinkClick r:id="rId2"/>
              </a:rPr>
              <a:t>http://ievangelistblazingchuck.azurewebsites.net/</a:t>
            </a:r>
            <a:endParaRPr lang="en-GB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6098002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7027B-8B2B-4E43-98E4-694E71D72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828326" cy="553998"/>
          </a:xfrm>
        </p:spPr>
        <p:txBody>
          <a:bodyPr/>
          <a:lstStyle/>
          <a:p>
            <a:r>
              <a:rPr lang="en-US" dirty="0"/>
              <a:t>Client-side web apps with .NET Core 3.0 &amp; Blazor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0E85C-F67D-4C60-96CF-FE478C62CD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9195284" cy="2930033"/>
          </a:xfrm>
        </p:spPr>
        <p:txBody>
          <a:bodyPr/>
          <a:lstStyle/>
          <a:p>
            <a:r>
              <a:rPr lang="en-US" dirty="0"/>
              <a:t>Build client-side web UI with .NET instead of JavaScript</a:t>
            </a:r>
          </a:p>
          <a:p>
            <a:r>
              <a:rPr lang="en-US" dirty="0"/>
              <a:t>Write reusable web UI components with C# and Razor</a:t>
            </a:r>
          </a:p>
          <a:p>
            <a:r>
              <a:rPr lang="en-US" dirty="0"/>
              <a:t>Share .NET code with both the client and the server </a:t>
            </a:r>
          </a:p>
          <a:p>
            <a:r>
              <a:rPr lang="en-US" dirty="0"/>
              <a:t>Call into JavaScript libraries &amp; browser APIs as needed</a:t>
            </a:r>
          </a:p>
          <a:p>
            <a:r>
              <a:rPr lang="en-US" dirty="0"/>
              <a:t>Handle client UI interactions on the server over SignalR </a:t>
            </a:r>
            <a:r>
              <a:rPr lang="en-US" i="1" dirty="0"/>
              <a:t>or</a:t>
            </a:r>
            <a:r>
              <a:rPr lang="en-US" dirty="0"/>
              <a:t> directly in the browser via WebAssembly (future)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80F773-9E1D-4358-9AD8-5F608B50CD18}"/>
              </a:ext>
            </a:extLst>
          </p:cNvPr>
          <p:cNvSpPr/>
          <p:nvPr/>
        </p:nvSpPr>
        <p:spPr bwMode="auto">
          <a:xfrm>
            <a:off x="4889441" y="4884821"/>
            <a:ext cx="1403448" cy="938463"/>
          </a:xfrm>
          <a:prstGeom prst="roundRect">
            <a:avLst/>
          </a:prstGeom>
          <a:solidFill>
            <a:srgbClr val="FFFFFF">
              <a:alpha val="8117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Graphic 10" descr="Internet">
            <a:extLst>
              <a:ext uri="{FF2B5EF4-FFF2-40B4-BE49-F238E27FC236}">
                <a16:creationId xmlns:a16="http://schemas.microsoft.com/office/drawing/2014/main" id="{EAE1DC0A-EE0F-4BD6-B259-7505FC7E3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68389" y="3501733"/>
            <a:ext cx="4263189" cy="42631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36D849-DA86-4DA0-83E3-090D0F58368A}"/>
              </a:ext>
            </a:extLst>
          </p:cNvPr>
          <p:cNvSpPr txBox="1"/>
          <p:nvPr/>
        </p:nvSpPr>
        <p:spPr>
          <a:xfrm>
            <a:off x="9129962" y="4891734"/>
            <a:ext cx="1540042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</a:rPr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380369277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492B469-5648-4C93-9820-8FD5632A3003}"/>
              </a:ext>
            </a:extLst>
          </p:cNvPr>
          <p:cNvSpPr txBox="1"/>
          <p:nvPr/>
        </p:nvSpPr>
        <p:spPr>
          <a:xfrm>
            <a:off x="4645152" y="450187"/>
            <a:ext cx="2903615" cy="3273552"/>
          </a:xfrm>
          <a:prstGeom prst="rect">
            <a:avLst/>
          </a:prstGeom>
          <a:solidFill>
            <a:srgbClr val="7030A0"/>
          </a:solidFill>
        </p:spPr>
        <p:txBody>
          <a:bodyPr wrap="square" lIns="0" tIns="0" rIns="0" bIns="36576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.NET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A64D293-30CB-45F7-A3DD-E7605263F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45152" y="2289062"/>
            <a:ext cx="2907792" cy="290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2424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-0.00013 0.1442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63B8-0F9D-42B6-B15B-E1A3C4258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on client or server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A0B5474-B88E-4CA0-A743-AE07DF51B758}"/>
              </a:ext>
            </a:extLst>
          </p:cNvPr>
          <p:cNvGrpSpPr/>
          <p:nvPr/>
        </p:nvGrpSpPr>
        <p:grpSpPr>
          <a:xfrm>
            <a:off x="523468" y="2327395"/>
            <a:ext cx="4046299" cy="3358240"/>
            <a:chOff x="6763966" y="1195735"/>
            <a:chExt cx="6758067" cy="419460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0E6827E-544E-4091-B17A-C80C1575ABED}"/>
                </a:ext>
              </a:extLst>
            </p:cNvPr>
            <p:cNvSpPr/>
            <p:nvPr/>
          </p:nvSpPr>
          <p:spPr>
            <a:xfrm>
              <a:off x="6763966" y="1195735"/>
              <a:ext cx="6756255" cy="4194606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032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en-GB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5F6D1F1-92B5-40A1-83F9-7D5EAD335CFD}"/>
                </a:ext>
              </a:extLst>
            </p:cNvPr>
            <p:cNvSpPr/>
            <p:nvPr/>
          </p:nvSpPr>
          <p:spPr>
            <a:xfrm>
              <a:off x="6763966" y="1195735"/>
              <a:ext cx="6756255" cy="1004505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59C9D23-A190-44C9-9F38-1EA3CA527C62}"/>
                </a:ext>
              </a:extLst>
            </p:cNvPr>
            <p:cNvSpPr/>
            <p:nvPr/>
          </p:nvSpPr>
          <p:spPr>
            <a:xfrm>
              <a:off x="7263316" y="1573392"/>
              <a:ext cx="5801903" cy="418165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>
                <a:defRPr/>
              </a:pPr>
              <a:r>
                <a:rPr lang="en-GB" sz="2000" b="1" kern="0" dirty="0">
                  <a:solidFill>
                    <a:prstClr val="white">
                      <a:lumMod val="65000"/>
                    </a:prstClr>
                  </a:solidFill>
                  <a:latin typeface="Consolas" panose="020B0609020204030204" pitchFamily="49" charset="0"/>
                </a:rPr>
                <a:t>https://...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47535C6-86F6-47B2-9AE8-C0A97782B10E}"/>
                </a:ext>
              </a:extLst>
            </p:cNvPr>
            <p:cNvSpPr/>
            <p:nvPr/>
          </p:nvSpPr>
          <p:spPr>
            <a:xfrm>
              <a:off x="13125513" y="1197191"/>
              <a:ext cx="396520" cy="278268"/>
            </a:xfrm>
            <a:prstGeom prst="rect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D84E043-1990-404A-BD2B-18D348C60074}"/>
                </a:ext>
              </a:extLst>
            </p:cNvPr>
            <p:cNvSpPr/>
            <p:nvPr/>
          </p:nvSpPr>
          <p:spPr>
            <a:xfrm>
              <a:off x="12668701" y="1197191"/>
              <a:ext cx="396520" cy="278268"/>
            </a:xfrm>
            <a:prstGeom prst="rect">
              <a:avLst/>
            </a:prstGeom>
            <a:solidFill>
              <a:sysClr val="windowText" lastClr="000000">
                <a:lumMod val="65000"/>
                <a:lumOff val="3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778F32B-ECD7-493A-80B6-D3A84D407387}"/>
                </a:ext>
              </a:extLst>
            </p:cNvPr>
            <p:cNvSpPr/>
            <p:nvPr/>
          </p:nvSpPr>
          <p:spPr>
            <a:xfrm>
              <a:off x="12206858" y="1197191"/>
              <a:ext cx="396520" cy="278268"/>
            </a:xfrm>
            <a:prstGeom prst="rect">
              <a:avLst/>
            </a:prstGeom>
            <a:solidFill>
              <a:sysClr val="windowText" lastClr="000000">
                <a:lumMod val="65000"/>
                <a:lumOff val="3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E17975F0-36F8-4C21-83FC-FF788557F119}"/>
                </a:ext>
              </a:extLst>
            </p:cNvPr>
            <p:cNvSpPr/>
            <p:nvPr/>
          </p:nvSpPr>
          <p:spPr>
            <a:xfrm rot="16200000">
              <a:off x="6876308" y="1698472"/>
              <a:ext cx="255155" cy="159346"/>
            </a:xfrm>
            <a:prstGeom prst="triangle">
              <a:avLst/>
            </a:prstGeom>
            <a:solidFill>
              <a:sysClr val="windowText" lastClr="000000">
                <a:lumMod val="75000"/>
                <a:lumOff val="2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9CF92F-1388-4A11-8980-92CB6E0C3D55}"/>
                </a:ext>
              </a:extLst>
            </p:cNvPr>
            <p:cNvCxnSpPr>
              <a:cxnSpLocks/>
            </p:cNvCxnSpPr>
            <p:nvPr/>
          </p:nvCxnSpPr>
          <p:spPr>
            <a:xfrm>
              <a:off x="13144628" y="1652024"/>
              <a:ext cx="278938" cy="0"/>
            </a:xfrm>
            <a:prstGeom prst="line">
              <a:avLst/>
            </a:prstGeom>
            <a:noFill/>
            <a:ln w="4127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14C466D-41C5-402F-8016-7C5D65E18D6A}"/>
                </a:ext>
              </a:extLst>
            </p:cNvPr>
            <p:cNvCxnSpPr>
              <a:cxnSpLocks/>
            </p:cNvCxnSpPr>
            <p:nvPr/>
          </p:nvCxnSpPr>
          <p:spPr>
            <a:xfrm>
              <a:off x="13144628" y="1911820"/>
              <a:ext cx="278938" cy="0"/>
            </a:xfrm>
            <a:prstGeom prst="line">
              <a:avLst/>
            </a:prstGeom>
            <a:noFill/>
            <a:ln w="4127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F9D8659-2C5E-4B19-8ED1-A862A4554C04}"/>
                </a:ext>
              </a:extLst>
            </p:cNvPr>
            <p:cNvCxnSpPr>
              <a:cxnSpLocks/>
            </p:cNvCxnSpPr>
            <p:nvPr/>
          </p:nvCxnSpPr>
          <p:spPr>
            <a:xfrm>
              <a:off x="13144628" y="1781494"/>
              <a:ext cx="278938" cy="0"/>
            </a:xfrm>
            <a:prstGeom prst="line">
              <a:avLst/>
            </a:prstGeom>
            <a:noFill/>
            <a:ln w="4127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B4DB4F6-3E68-41E1-88B5-C2BA3058729B}"/>
                </a:ext>
              </a:extLst>
            </p:cNvPr>
            <p:cNvGrpSpPr/>
            <p:nvPr/>
          </p:nvGrpSpPr>
          <p:grpSpPr>
            <a:xfrm>
              <a:off x="13240124" y="1273807"/>
              <a:ext cx="166689" cy="125046"/>
              <a:chOff x="8278897" y="1296128"/>
              <a:chExt cx="96767" cy="54276"/>
            </a:xfrm>
          </p:grpSpPr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96997A2A-34EA-4304-AD6B-ABDE0DCB539D}"/>
                  </a:ext>
                </a:extLst>
              </p:cNvPr>
              <p:cNvCxnSpPr/>
              <p:nvPr/>
            </p:nvCxnSpPr>
            <p:spPr>
              <a:xfrm>
                <a:off x="8278962" y="1296130"/>
                <a:ext cx="96702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801C98B8-D977-4FD9-A500-8945B85B81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78897" y="1296128"/>
                <a:ext cx="96702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</p:grp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1943C7B-23FF-4605-9DD2-FCC003A88123}"/>
                </a:ext>
              </a:extLst>
            </p:cNvPr>
            <p:cNvCxnSpPr>
              <a:cxnSpLocks/>
            </p:cNvCxnSpPr>
            <p:nvPr/>
          </p:nvCxnSpPr>
          <p:spPr>
            <a:xfrm>
              <a:off x="12296323" y="1394542"/>
              <a:ext cx="217560" cy="0"/>
            </a:xfrm>
            <a:prstGeom prst="lin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BB5EFCA9-620C-463A-B032-E93EFBDEBE25}"/>
                </a:ext>
              </a:extLst>
            </p:cNvPr>
            <p:cNvGrpSpPr/>
            <p:nvPr/>
          </p:nvGrpSpPr>
          <p:grpSpPr>
            <a:xfrm>
              <a:off x="12777510" y="1273797"/>
              <a:ext cx="198380" cy="120741"/>
              <a:chOff x="8011102" y="1251201"/>
              <a:chExt cx="126370" cy="56144"/>
            </a:xfrm>
          </p:grpSpPr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D81D99F3-D544-45CD-AD8A-402CD770F7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1102" y="1307345"/>
                <a:ext cx="126292" cy="0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121D71F2-1906-4BA4-A05C-7E8420F288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1174" y="1253071"/>
                <a:ext cx="126298" cy="0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D2DEAFF-E152-4397-866B-FAC4238C55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35379" y="1251201"/>
                <a:ext cx="0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963666F0-E7D5-4C15-8D83-E3E1D4250A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4015" y="1251204"/>
                <a:ext cx="0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</p:grp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3C50E93F-0AA0-4071-A883-020A8DFD912A}"/>
              </a:ext>
            </a:extLst>
          </p:cNvPr>
          <p:cNvSpPr/>
          <p:nvPr/>
        </p:nvSpPr>
        <p:spPr>
          <a:xfrm>
            <a:off x="3405241" y="4077817"/>
            <a:ext cx="982555" cy="584775"/>
          </a:xfrm>
          <a:prstGeom prst="rect">
            <a:avLst/>
          </a:prstGeom>
          <a:solidFill>
            <a:srgbClr val="E2C200"/>
          </a:solidFill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>
                    <a:lumMod val="65000"/>
                    <a:lumOff val="35000"/>
                  </a:prstClr>
                </a:solidFill>
                <a:latin typeface="Consolas" panose="020B0609020204030204" pitchFamily="49" charset="0"/>
              </a:rPr>
              <a:t>DOM</a:t>
            </a:r>
            <a:endParaRPr lang="en-GB" sz="3200" dirty="0">
              <a:solidFill>
                <a:prstClr val="black">
                  <a:lumMod val="65000"/>
                  <a:lumOff val="35000"/>
                </a:prstClr>
              </a:solidFill>
              <a:latin typeface="Calibri" panose="020F0502020204030204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6E3EA9E-AA04-49C7-800A-22F78335BCEB}"/>
              </a:ext>
            </a:extLst>
          </p:cNvPr>
          <p:cNvGrpSpPr/>
          <p:nvPr/>
        </p:nvGrpSpPr>
        <p:grpSpPr>
          <a:xfrm>
            <a:off x="715769" y="3321410"/>
            <a:ext cx="2259720" cy="2123864"/>
            <a:chOff x="2044967" y="2687833"/>
            <a:chExt cx="2259720" cy="212386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578217AC-9179-4530-AEAF-D8BA3964F30B}"/>
                </a:ext>
              </a:extLst>
            </p:cNvPr>
            <p:cNvGrpSpPr/>
            <p:nvPr/>
          </p:nvGrpSpPr>
          <p:grpSpPr>
            <a:xfrm>
              <a:off x="2044967" y="2687833"/>
              <a:ext cx="2259720" cy="2123864"/>
              <a:chOff x="784337" y="2208439"/>
              <a:chExt cx="2259720" cy="2123864"/>
            </a:xfrm>
          </p:grpSpPr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118DF077-4A0E-43FE-9178-D3290A51922F}"/>
                  </a:ext>
                </a:extLst>
              </p:cNvPr>
              <p:cNvSpPr/>
              <p:nvPr/>
            </p:nvSpPr>
            <p:spPr>
              <a:xfrm>
                <a:off x="784337" y="2208439"/>
                <a:ext cx="2259720" cy="2123864"/>
              </a:xfrm>
              <a:prstGeom prst="roundRect">
                <a:avLst>
                  <a:gd name="adj" fmla="val 6024"/>
                </a:avLst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EC3D0A59-A5B7-431E-8D32-7D5571CEC82A}"/>
                  </a:ext>
                </a:extLst>
              </p:cNvPr>
              <p:cNvGrpSpPr/>
              <p:nvPr/>
            </p:nvGrpSpPr>
            <p:grpSpPr>
              <a:xfrm>
                <a:off x="1204474" y="2411592"/>
                <a:ext cx="1442545" cy="339191"/>
                <a:chOff x="977953" y="2433131"/>
                <a:chExt cx="6182954" cy="1453829"/>
              </a:xfrm>
              <a:solidFill>
                <a:sysClr val="windowText" lastClr="000000"/>
              </a:solidFill>
              <a:effectLst/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0C957E7F-09F4-40AB-8800-6C10C88DFDEE}"/>
                    </a:ext>
                  </a:extLst>
                </p:cNvPr>
                <p:cNvSpPr/>
                <p:nvPr/>
              </p:nvSpPr>
              <p:spPr>
                <a:xfrm>
                  <a:off x="2256408" y="2433131"/>
                  <a:ext cx="290494" cy="1452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94" h="1452467">
                      <a:moveTo>
                        <a:pt x="0" y="0"/>
                      </a:moveTo>
                      <a:lnTo>
                        <a:pt x="290494" y="0"/>
                      </a:lnTo>
                      <a:lnTo>
                        <a:pt x="290494" y="1452467"/>
                      </a:lnTo>
                      <a:lnTo>
                        <a:pt x="0" y="14524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CCF261EC-7396-4728-BE46-90EEB2DC388B}"/>
                    </a:ext>
                  </a:extLst>
                </p:cNvPr>
                <p:cNvSpPr/>
                <p:nvPr/>
              </p:nvSpPr>
              <p:spPr>
                <a:xfrm>
                  <a:off x="977953" y="2435236"/>
                  <a:ext cx="1159869" cy="1450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869" h="1450362">
                      <a:moveTo>
                        <a:pt x="0" y="0"/>
                      </a:moveTo>
                      <a:lnTo>
                        <a:pt x="290493" y="0"/>
                      </a:lnTo>
                      <a:lnTo>
                        <a:pt x="290493" y="366274"/>
                      </a:lnTo>
                      <a:cubicBezTo>
                        <a:pt x="355047" y="329787"/>
                        <a:pt x="421356" y="306281"/>
                        <a:pt x="489418" y="295756"/>
                      </a:cubicBezTo>
                      <a:cubicBezTo>
                        <a:pt x="557481" y="285231"/>
                        <a:pt x="623789" y="286283"/>
                        <a:pt x="688343" y="298914"/>
                      </a:cubicBezTo>
                      <a:cubicBezTo>
                        <a:pt x="752897" y="311544"/>
                        <a:pt x="813592" y="334348"/>
                        <a:pt x="870428" y="367327"/>
                      </a:cubicBezTo>
                      <a:cubicBezTo>
                        <a:pt x="927264" y="400306"/>
                        <a:pt x="977082" y="441704"/>
                        <a:pt x="1019885" y="491523"/>
                      </a:cubicBezTo>
                      <a:cubicBezTo>
                        <a:pt x="1062687" y="541342"/>
                        <a:pt x="1096718" y="598178"/>
                        <a:pt x="1121978" y="662030"/>
                      </a:cubicBezTo>
                      <a:cubicBezTo>
                        <a:pt x="1147239" y="725883"/>
                        <a:pt x="1159869" y="794998"/>
                        <a:pt x="1159869" y="869375"/>
                      </a:cubicBezTo>
                      <a:cubicBezTo>
                        <a:pt x="1159869" y="949366"/>
                        <a:pt x="1144783" y="1024796"/>
                        <a:pt x="1114611" y="1095666"/>
                      </a:cubicBezTo>
                      <a:cubicBezTo>
                        <a:pt x="1084439" y="1166535"/>
                        <a:pt x="1043040" y="1228282"/>
                        <a:pt x="990414" y="1280908"/>
                      </a:cubicBezTo>
                      <a:cubicBezTo>
                        <a:pt x="937789" y="1333533"/>
                        <a:pt x="876392" y="1374932"/>
                        <a:pt x="806225" y="1405104"/>
                      </a:cubicBezTo>
                      <a:cubicBezTo>
                        <a:pt x="736057" y="1435276"/>
                        <a:pt x="660978" y="1450362"/>
                        <a:pt x="580987" y="1450362"/>
                      </a:cubicBezTo>
                      <a:cubicBezTo>
                        <a:pt x="500996" y="1450362"/>
                        <a:pt x="425566" y="1435276"/>
                        <a:pt x="354697" y="1405104"/>
                      </a:cubicBezTo>
                      <a:cubicBezTo>
                        <a:pt x="283827" y="1374932"/>
                        <a:pt x="222080" y="1333533"/>
                        <a:pt x="169454" y="1280908"/>
                      </a:cubicBezTo>
                      <a:cubicBezTo>
                        <a:pt x="116829" y="1228282"/>
                        <a:pt x="75430" y="1166535"/>
                        <a:pt x="45258" y="1095666"/>
                      </a:cubicBezTo>
                      <a:cubicBezTo>
                        <a:pt x="15086" y="1024796"/>
                        <a:pt x="0" y="949366"/>
                        <a:pt x="0" y="869375"/>
                      </a:cubicBezTo>
                      <a:lnTo>
                        <a:pt x="0" y="0"/>
                      </a:lnTo>
                      <a:close/>
                      <a:moveTo>
                        <a:pt x="580987" y="578882"/>
                      </a:moveTo>
                      <a:cubicBezTo>
                        <a:pt x="540290" y="578882"/>
                        <a:pt x="502399" y="586600"/>
                        <a:pt x="467316" y="602037"/>
                      </a:cubicBezTo>
                      <a:cubicBezTo>
                        <a:pt x="432232" y="617474"/>
                        <a:pt x="401709" y="638173"/>
                        <a:pt x="375747" y="664135"/>
                      </a:cubicBezTo>
                      <a:cubicBezTo>
                        <a:pt x="349785" y="690097"/>
                        <a:pt x="329085" y="720971"/>
                        <a:pt x="313649" y="756756"/>
                      </a:cubicBezTo>
                      <a:cubicBezTo>
                        <a:pt x="298212" y="792542"/>
                        <a:pt x="290493" y="830081"/>
                        <a:pt x="290493" y="869375"/>
                      </a:cubicBezTo>
                      <a:cubicBezTo>
                        <a:pt x="290493" y="910073"/>
                        <a:pt x="298212" y="947963"/>
                        <a:pt x="313649" y="983047"/>
                      </a:cubicBezTo>
                      <a:cubicBezTo>
                        <a:pt x="329085" y="1018130"/>
                        <a:pt x="349785" y="1048653"/>
                        <a:pt x="375747" y="1074615"/>
                      </a:cubicBezTo>
                      <a:cubicBezTo>
                        <a:pt x="401709" y="1100577"/>
                        <a:pt x="432232" y="1121277"/>
                        <a:pt x="467316" y="1136713"/>
                      </a:cubicBezTo>
                      <a:cubicBezTo>
                        <a:pt x="502399" y="1152150"/>
                        <a:pt x="540290" y="1159869"/>
                        <a:pt x="580987" y="1159869"/>
                      </a:cubicBezTo>
                      <a:cubicBezTo>
                        <a:pt x="620281" y="1159869"/>
                        <a:pt x="657470" y="1152150"/>
                        <a:pt x="692553" y="1136713"/>
                      </a:cubicBezTo>
                      <a:cubicBezTo>
                        <a:pt x="727637" y="1121277"/>
                        <a:pt x="758511" y="1100577"/>
                        <a:pt x="785174" y="1074615"/>
                      </a:cubicBezTo>
                      <a:cubicBezTo>
                        <a:pt x="811838" y="1048653"/>
                        <a:pt x="832537" y="1018130"/>
                        <a:pt x="847273" y="983047"/>
                      </a:cubicBezTo>
                      <a:cubicBezTo>
                        <a:pt x="862008" y="947963"/>
                        <a:pt x="869375" y="910073"/>
                        <a:pt x="869375" y="869375"/>
                      </a:cubicBezTo>
                      <a:cubicBezTo>
                        <a:pt x="869375" y="830081"/>
                        <a:pt x="862008" y="792542"/>
                        <a:pt x="847273" y="756756"/>
                      </a:cubicBezTo>
                      <a:cubicBezTo>
                        <a:pt x="832537" y="720971"/>
                        <a:pt x="811838" y="690097"/>
                        <a:pt x="785174" y="664135"/>
                      </a:cubicBezTo>
                      <a:cubicBezTo>
                        <a:pt x="758511" y="638173"/>
                        <a:pt x="727637" y="617474"/>
                        <a:pt x="692553" y="602037"/>
                      </a:cubicBezTo>
                      <a:cubicBezTo>
                        <a:pt x="657470" y="586600"/>
                        <a:pt x="620281" y="578882"/>
                        <a:pt x="580987" y="578882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7645D6BF-EDAD-4238-B68E-2F7E64E6DEE6}"/>
                    </a:ext>
                  </a:extLst>
                </p:cNvPr>
                <p:cNvSpPr/>
                <p:nvPr/>
              </p:nvSpPr>
              <p:spPr>
                <a:xfrm>
                  <a:off x="6419938" y="2746780"/>
                  <a:ext cx="740969" cy="1138818"/>
                </a:xfrm>
                <a:custGeom>
                  <a:avLst/>
                  <a:gdLst>
                    <a:gd name="connsiteX0" fmla="*/ 452311 w 740969"/>
                    <a:gd name="connsiteY0" fmla="*/ 15642 h 1138818"/>
                    <a:gd name="connsiteX1" fmla="*/ 359571 w 740969"/>
                    <a:gd name="connsiteY1" fmla="*/ 44332 h 1138818"/>
                    <a:gd name="connsiteX2" fmla="*/ 426268 w 740969"/>
                    <a:gd name="connsiteY2" fmla="*/ 21049 h 1138818"/>
                    <a:gd name="connsiteX3" fmla="*/ 467481 w 740969"/>
                    <a:gd name="connsiteY3" fmla="*/ 12492 h 1138818"/>
                    <a:gd name="connsiteX4" fmla="*/ 452311 w 740969"/>
                    <a:gd name="connsiteY4" fmla="*/ 15642 h 1138818"/>
                    <a:gd name="connsiteX5" fmla="*/ 460211 w 740969"/>
                    <a:gd name="connsiteY5" fmla="*/ 13198 h 1138818"/>
                    <a:gd name="connsiteX6" fmla="*/ 580987 w 740969"/>
                    <a:gd name="connsiteY6" fmla="*/ 0 h 1138818"/>
                    <a:gd name="connsiteX7" fmla="*/ 740969 w 740969"/>
                    <a:gd name="connsiteY7" fmla="*/ 0 h 1138818"/>
                    <a:gd name="connsiteX8" fmla="*/ 740969 w 740969"/>
                    <a:gd name="connsiteY8" fmla="*/ 28121 h 1138818"/>
                    <a:gd name="connsiteX9" fmla="*/ 740969 w 740969"/>
                    <a:gd name="connsiteY9" fmla="*/ 290493 h 1138818"/>
                    <a:gd name="connsiteX10" fmla="*/ 580987 w 740969"/>
                    <a:gd name="connsiteY10" fmla="*/ 290493 h 1138818"/>
                    <a:gd name="connsiteX11" fmla="*/ 467315 w 740969"/>
                    <a:gd name="connsiteY11" fmla="*/ 313648 h 1138818"/>
                    <a:gd name="connsiteX12" fmla="*/ 464958 w 740969"/>
                    <a:gd name="connsiteY12" fmla="*/ 314947 h 1138818"/>
                    <a:gd name="connsiteX13" fmla="*/ 464954 w 740969"/>
                    <a:gd name="connsiteY13" fmla="*/ 314948 h 1138818"/>
                    <a:gd name="connsiteX14" fmla="*/ 459713 w 740969"/>
                    <a:gd name="connsiteY14" fmla="*/ 317835 h 1138818"/>
                    <a:gd name="connsiteX15" fmla="*/ 382297 w 740969"/>
                    <a:gd name="connsiteY15" fmla="*/ 370335 h 1138818"/>
                    <a:gd name="connsiteX16" fmla="*/ 375747 w 740969"/>
                    <a:gd name="connsiteY16" fmla="*/ 375746 h 1138818"/>
                    <a:gd name="connsiteX17" fmla="*/ 313648 w 740969"/>
                    <a:gd name="connsiteY17" fmla="*/ 468367 h 1138818"/>
                    <a:gd name="connsiteX18" fmla="*/ 290493 w 740969"/>
                    <a:gd name="connsiteY18" fmla="*/ 580986 h 1138818"/>
                    <a:gd name="connsiteX19" fmla="*/ 290493 w 740969"/>
                    <a:gd name="connsiteY19" fmla="*/ 624778 h 1138818"/>
                    <a:gd name="connsiteX20" fmla="*/ 286283 w 740969"/>
                    <a:gd name="connsiteY20" fmla="*/ 582871 h 1138818"/>
                    <a:gd name="connsiteX21" fmla="*/ 286283 w 740969"/>
                    <a:gd name="connsiteY21" fmla="*/ 582872 h 1138818"/>
                    <a:gd name="connsiteX22" fmla="*/ 290493 w 740969"/>
                    <a:gd name="connsiteY22" fmla="*/ 624779 h 1138818"/>
                    <a:gd name="connsiteX23" fmla="*/ 290493 w 740969"/>
                    <a:gd name="connsiteY23" fmla="*/ 1087903 h 1138818"/>
                    <a:gd name="connsiteX24" fmla="*/ 290493 w 740969"/>
                    <a:gd name="connsiteY24" fmla="*/ 1138818 h 1138818"/>
                    <a:gd name="connsiteX25" fmla="*/ 286283 w 740969"/>
                    <a:gd name="connsiteY25" fmla="*/ 1138818 h 1138818"/>
                    <a:gd name="connsiteX26" fmla="*/ 0 w 740969"/>
                    <a:gd name="connsiteY26" fmla="*/ 1138818 h 1138818"/>
                    <a:gd name="connsiteX27" fmla="*/ 0 w 740969"/>
                    <a:gd name="connsiteY27" fmla="*/ 580987 h 1138818"/>
                    <a:gd name="connsiteX28" fmla="*/ 0 w 740969"/>
                    <a:gd name="connsiteY28" fmla="*/ 539501 h 1138818"/>
                    <a:gd name="connsiteX29" fmla="*/ 7105 w 740969"/>
                    <a:gd name="connsiteY29" fmla="*/ 466306 h 1138818"/>
                    <a:gd name="connsiteX30" fmla="*/ 41048 w 740969"/>
                    <a:gd name="connsiteY30" fmla="*/ 356581 h 1138818"/>
                    <a:gd name="connsiteX31" fmla="*/ 165244 w 740969"/>
                    <a:gd name="connsiteY31" fmla="*/ 171339 h 1138818"/>
                    <a:gd name="connsiteX32" fmla="*/ 251024 w 740969"/>
                    <a:gd name="connsiteY32" fmla="*/ 100821 h 1138818"/>
                    <a:gd name="connsiteX33" fmla="*/ 329572 w 740969"/>
                    <a:gd name="connsiteY33" fmla="*/ 58430 h 1138818"/>
                    <a:gd name="connsiteX34" fmla="*/ 350487 w 740969"/>
                    <a:gd name="connsiteY34" fmla="*/ 47143 h 1138818"/>
                    <a:gd name="connsiteX35" fmla="*/ 359571 w 740969"/>
                    <a:gd name="connsiteY35" fmla="*/ 44333 h 1138818"/>
                    <a:gd name="connsiteX36" fmla="*/ 452311 w 740969"/>
                    <a:gd name="connsiteY36" fmla="*/ 15643 h 1138818"/>
                    <a:gd name="connsiteX37" fmla="*/ 467481 w 740969"/>
                    <a:gd name="connsiteY37" fmla="*/ 12493 h 1138818"/>
                    <a:gd name="connsiteX38" fmla="*/ 502311 w 740969"/>
                    <a:gd name="connsiteY38" fmla="*/ 5262 h 1138818"/>
                    <a:gd name="connsiteX39" fmla="*/ 580987 w 740969"/>
                    <a:gd name="connsiteY39" fmla="*/ 0 h 1138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740969" h="1138818">
                      <a:moveTo>
                        <a:pt x="452311" y="15642"/>
                      </a:moveTo>
                      <a:lnTo>
                        <a:pt x="359571" y="44332"/>
                      </a:lnTo>
                      <a:lnTo>
                        <a:pt x="426268" y="21049"/>
                      </a:lnTo>
                      <a:close/>
                      <a:moveTo>
                        <a:pt x="467481" y="12492"/>
                      </a:moveTo>
                      <a:lnTo>
                        <a:pt x="452311" y="15642"/>
                      </a:lnTo>
                      <a:lnTo>
                        <a:pt x="460211" y="13198"/>
                      </a:lnTo>
                      <a:close/>
                      <a:moveTo>
                        <a:pt x="580987" y="0"/>
                      </a:moveTo>
                      <a:lnTo>
                        <a:pt x="740969" y="0"/>
                      </a:lnTo>
                      <a:lnTo>
                        <a:pt x="740969" y="28121"/>
                      </a:lnTo>
                      <a:lnTo>
                        <a:pt x="740969" y="290493"/>
                      </a:lnTo>
                      <a:lnTo>
                        <a:pt x="580987" y="290493"/>
                      </a:lnTo>
                      <a:cubicBezTo>
                        <a:pt x="540289" y="290493"/>
                        <a:pt x="502399" y="298212"/>
                        <a:pt x="467315" y="313648"/>
                      </a:cubicBezTo>
                      <a:lnTo>
                        <a:pt x="464958" y="314947"/>
                      </a:lnTo>
                      <a:lnTo>
                        <a:pt x="464954" y="314948"/>
                      </a:lnTo>
                      <a:lnTo>
                        <a:pt x="459713" y="317835"/>
                      </a:lnTo>
                      <a:lnTo>
                        <a:pt x="382297" y="370335"/>
                      </a:lnTo>
                      <a:lnTo>
                        <a:pt x="375747" y="375746"/>
                      </a:lnTo>
                      <a:cubicBezTo>
                        <a:pt x="349784" y="401708"/>
                        <a:pt x="329085" y="432581"/>
                        <a:pt x="313648" y="468367"/>
                      </a:cubicBezTo>
                      <a:cubicBezTo>
                        <a:pt x="298211" y="504152"/>
                        <a:pt x="290493" y="541692"/>
                        <a:pt x="290493" y="580986"/>
                      </a:cubicBezTo>
                      <a:lnTo>
                        <a:pt x="290493" y="624778"/>
                      </a:lnTo>
                      <a:lnTo>
                        <a:pt x="286283" y="582871"/>
                      </a:lnTo>
                      <a:lnTo>
                        <a:pt x="286283" y="582872"/>
                      </a:lnTo>
                      <a:lnTo>
                        <a:pt x="290493" y="624779"/>
                      </a:lnTo>
                      <a:lnTo>
                        <a:pt x="290493" y="1087903"/>
                      </a:lnTo>
                      <a:lnTo>
                        <a:pt x="290493" y="1138818"/>
                      </a:lnTo>
                      <a:lnTo>
                        <a:pt x="286283" y="1138818"/>
                      </a:lnTo>
                      <a:lnTo>
                        <a:pt x="0" y="1138818"/>
                      </a:lnTo>
                      <a:lnTo>
                        <a:pt x="0" y="580987"/>
                      </a:lnTo>
                      <a:lnTo>
                        <a:pt x="0" y="539501"/>
                      </a:lnTo>
                      <a:lnTo>
                        <a:pt x="7105" y="466306"/>
                      </a:lnTo>
                      <a:cubicBezTo>
                        <a:pt x="14648" y="428591"/>
                        <a:pt x="25962" y="392016"/>
                        <a:pt x="41048" y="356581"/>
                      </a:cubicBezTo>
                      <a:cubicBezTo>
                        <a:pt x="71220" y="285712"/>
                        <a:pt x="112619" y="223965"/>
                        <a:pt x="165244" y="171339"/>
                      </a:cubicBezTo>
                      <a:cubicBezTo>
                        <a:pt x="191557" y="145027"/>
                        <a:pt x="220150" y="121521"/>
                        <a:pt x="251024" y="100821"/>
                      </a:cubicBezTo>
                      <a:lnTo>
                        <a:pt x="329572" y="58430"/>
                      </a:lnTo>
                      <a:lnTo>
                        <a:pt x="350487" y="47143"/>
                      </a:lnTo>
                      <a:lnTo>
                        <a:pt x="359571" y="44333"/>
                      </a:lnTo>
                      <a:lnTo>
                        <a:pt x="452311" y="15643"/>
                      </a:lnTo>
                      <a:lnTo>
                        <a:pt x="467481" y="12493"/>
                      </a:lnTo>
                      <a:lnTo>
                        <a:pt x="502311" y="5262"/>
                      </a:lnTo>
                      <a:cubicBezTo>
                        <a:pt x="528098" y="1754"/>
                        <a:pt x="554323" y="0"/>
                        <a:pt x="580987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45248F79-64F9-46F3-9EED-F6E15E7353C3}"/>
                    </a:ext>
                  </a:extLst>
                </p:cNvPr>
                <p:cNvSpPr/>
                <p:nvPr/>
              </p:nvSpPr>
              <p:spPr>
                <a:xfrm>
                  <a:off x="3937123" y="2723624"/>
                  <a:ext cx="1138818" cy="1161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818" h="1161974">
                      <a:moveTo>
                        <a:pt x="0" y="0"/>
                      </a:moveTo>
                      <a:lnTo>
                        <a:pt x="1138818" y="0"/>
                      </a:lnTo>
                      <a:lnTo>
                        <a:pt x="549411" y="871481"/>
                      </a:lnTo>
                      <a:lnTo>
                        <a:pt x="1138818" y="871481"/>
                      </a:lnTo>
                      <a:lnTo>
                        <a:pt x="1138818" y="1161974"/>
                      </a:lnTo>
                      <a:lnTo>
                        <a:pt x="0" y="1161974"/>
                      </a:lnTo>
                      <a:lnTo>
                        <a:pt x="591512" y="290494"/>
                      </a:lnTo>
                      <a:lnTo>
                        <a:pt x="0" y="29049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8EE893BC-1323-40F6-9661-551D06C6C43C}"/>
                    </a:ext>
                  </a:extLst>
                </p:cNvPr>
                <p:cNvSpPr/>
                <p:nvPr/>
              </p:nvSpPr>
              <p:spPr>
                <a:xfrm>
                  <a:off x="5166953" y="2723624"/>
                  <a:ext cx="1157763" cy="1161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763" h="1161974">
                      <a:moveTo>
                        <a:pt x="578881" y="0"/>
                      </a:moveTo>
                      <a:cubicBezTo>
                        <a:pt x="654662" y="0"/>
                        <a:pt x="727286" y="14736"/>
                        <a:pt x="796751" y="44206"/>
                      </a:cubicBezTo>
                      <a:cubicBezTo>
                        <a:pt x="866217" y="73676"/>
                        <a:pt x="927965" y="114023"/>
                        <a:pt x="981993" y="165245"/>
                      </a:cubicBezTo>
                      <a:cubicBezTo>
                        <a:pt x="1036023" y="216467"/>
                        <a:pt x="1078825" y="277513"/>
                        <a:pt x="1110400" y="348382"/>
                      </a:cubicBezTo>
                      <a:cubicBezTo>
                        <a:pt x="1141975" y="419251"/>
                        <a:pt x="1157763" y="496786"/>
                        <a:pt x="1157763" y="580987"/>
                      </a:cubicBezTo>
                      <a:cubicBezTo>
                        <a:pt x="1157763" y="660978"/>
                        <a:pt x="1142677" y="736408"/>
                        <a:pt x="1112505" y="807278"/>
                      </a:cubicBezTo>
                      <a:cubicBezTo>
                        <a:pt x="1082333" y="878147"/>
                        <a:pt x="1040935" y="939894"/>
                        <a:pt x="988309" y="992520"/>
                      </a:cubicBezTo>
                      <a:cubicBezTo>
                        <a:pt x="935683" y="1045145"/>
                        <a:pt x="874287" y="1086544"/>
                        <a:pt x="804119" y="1116716"/>
                      </a:cubicBezTo>
                      <a:cubicBezTo>
                        <a:pt x="733952" y="1146888"/>
                        <a:pt x="658872" y="1161974"/>
                        <a:pt x="578881" y="1161974"/>
                      </a:cubicBezTo>
                      <a:cubicBezTo>
                        <a:pt x="503101" y="1161974"/>
                        <a:pt x="430477" y="1147239"/>
                        <a:pt x="361012" y="1117769"/>
                      </a:cubicBezTo>
                      <a:cubicBezTo>
                        <a:pt x="291546" y="1088298"/>
                        <a:pt x="229799" y="1047952"/>
                        <a:pt x="175769" y="996730"/>
                      </a:cubicBezTo>
                      <a:cubicBezTo>
                        <a:pt x="121740" y="945507"/>
                        <a:pt x="78938" y="884462"/>
                        <a:pt x="47363" y="813593"/>
                      </a:cubicBezTo>
                      <a:cubicBezTo>
                        <a:pt x="15788" y="742723"/>
                        <a:pt x="0" y="665188"/>
                        <a:pt x="0" y="580987"/>
                      </a:cubicBezTo>
                      <a:cubicBezTo>
                        <a:pt x="0" y="500996"/>
                        <a:pt x="15086" y="425917"/>
                        <a:pt x="45258" y="355750"/>
                      </a:cubicBezTo>
                      <a:cubicBezTo>
                        <a:pt x="75430" y="285582"/>
                        <a:pt x="116829" y="224186"/>
                        <a:pt x="169454" y="171560"/>
                      </a:cubicBezTo>
                      <a:cubicBezTo>
                        <a:pt x="222080" y="118934"/>
                        <a:pt x="283477" y="77185"/>
                        <a:pt x="353644" y="46311"/>
                      </a:cubicBezTo>
                      <a:cubicBezTo>
                        <a:pt x="423811" y="15437"/>
                        <a:pt x="498891" y="0"/>
                        <a:pt x="578881" y="0"/>
                      </a:cubicBezTo>
                      <a:close/>
                      <a:moveTo>
                        <a:pt x="578881" y="290494"/>
                      </a:moveTo>
                      <a:cubicBezTo>
                        <a:pt x="538184" y="290494"/>
                        <a:pt x="500294" y="298212"/>
                        <a:pt x="465210" y="313649"/>
                      </a:cubicBezTo>
                      <a:cubicBezTo>
                        <a:pt x="430126" y="329086"/>
                        <a:pt x="399604" y="349785"/>
                        <a:pt x="373642" y="375747"/>
                      </a:cubicBezTo>
                      <a:cubicBezTo>
                        <a:pt x="347680" y="401709"/>
                        <a:pt x="326980" y="432583"/>
                        <a:pt x="311544" y="468368"/>
                      </a:cubicBezTo>
                      <a:cubicBezTo>
                        <a:pt x="296107" y="504154"/>
                        <a:pt x="288388" y="541693"/>
                        <a:pt x="288388" y="580987"/>
                      </a:cubicBezTo>
                      <a:cubicBezTo>
                        <a:pt x="288388" y="621685"/>
                        <a:pt x="296107" y="659575"/>
                        <a:pt x="311544" y="694659"/>
                      </a:cubicBezTo>
                      <a:cubicBezTo>
                        <a:pt x="326980" y="729742"/>
                        <a:pt x="347680" y="760265"/>
                        <a:pt x="373642" y="786227"/>
                      </a:cubicBezTo>
                      <a:cubicBezTo>
                        <a:pt x="399604" y="812189"/>
                        <a:pt x="430126" y="832889"/>
                        <a:pt x="465210" y="848325"/>
                      </a:cubicBezTo>
                      <a:cubicBezTo>
                        <a:pt x="500294" y="863762"/>
                        <a:pt x="538184" y="871481"/>
                        <a:pt x="578881" y="871481"/>
                      </a:cubicBezTo>
                      <a:cubicBezTo>
                        <a:pt x="618175" y="871481"/>
                        <a:pt x="655364" y="863762"/>
                        <a:pt x="690448" y="848325"/>
                      </a:cubicBezTo>
                      <a:cubicBezTo>
                        <a:pt x="725532" y="832889"/>
                        <a:pt x="756405" y="812189"/>
                        <a:pt x="783069" y="786227"/>
                      </a:cubicBezTo>
                      <a:cubicBezTo>
                        <a:pt x="809732" y="760265"/>
                        <a:pt x="830432" y="729742"/>
                        <a:pt x="845167" y="694659"/>
                      </a:cubicBezTo>
                      <a:cubicBezTo>
                        <a:pt x="859902" y="659575"/>
                        <a:pt x="867270" y="621685"/>
                        <a:pt x="867270" y="580987"/>
                      </a:cubicBezTo>
                      <a:cubicBezTo>
                        <a:pt x="867270" y="541693"/>
                        <a:pt x="859902" y="504154"/>
                        <a:pt x="845167" y="468368"/>
                      </a:cubicBezTo>
                      <a:cubicBezTo>
                        <a:pt x="830432" y="432583"/>
                        <a:pt x="809732" y="401709"/>
                        <a:pt x="783069" y="375747"/>
                      </a:cubicBezTo>
                      <a:cubicBezTo>
                        <a:pt x="756405" y="349785"/>
                        <a:pt x="725532" y="329086"/>
                        <a:pt x="690448" y="313649"/>
                      </a:cubicBezTo>
                      <a:cubicBezTo>
                        <a:pt x="655364" y="298212"/>
                        <a:pt x="618175" y="290494"/>
                        <a:pt x="578881" y="290494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64E00654-234E-4FFA-B813-5357F6EBBD52}"/>
                    </a:ext>
                  </a:extLst>
                </p:cNvPr>
                <p:cNvSpPr/>
                <p:nvPr/>
              </p:nvSpPr>
              <p:spPr>
                <a:xfrm>
                  <a:off x="2662878" y="2724367"/>
                  <a:ext cx="1159868" cy="1162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868" h="1162593">
                      <a:moveTo>
                        <a:pt x="570462" y="310"/>
                      </a:moveTo>
                      <a:cubicBezTo>
                        <a:pt x="672906" y="-3199"/>
                        <a:pt x="772544" y="23114"/>
                        <a:pt x="869375" y="79248"/>
                      </a:cubicBezTo>
                      <a:lnTo>
                        <a:pt x="869375" y="1362"/>
                      </a:lnTo>
                      <a:lnTo>
                        <a:pt x="1159868" y="1362"/>
                      </a:lnTo>
                      <a:lnTo>
                        <a:pt x="1159868" y="1161231"/>
                      </a:lnTo>
                      <a:lnTo>
                        <a:pt x="869375" y="1161231"/>
                      </a:lnTo>
                      <a:lnTo>
                        <a:pt x="869375" y="1083345"/>
                      </a:lnTo>
                      <a:cubicBezTo>
                        <a:pt x="772544" y="1139479"/>
                        <a:pt x="672906" y="1165792"/>
                        <a:pt x="570462" y="1162284"/>
                      </a:cubicBezTo>
                      <a:cubicBezTo>
                        <a:pt x="468017" y="1158775"/>
                        <a:pt x="374343" y="1132813"/>
                        <a:pt x="289441" y="1084398"/>
                      </a:cubicBezTo>
                      <a:cubicBezTo>
                        <a:pt x="204538" y="1035982"/>
                        <a:pt x="135072" y="968271"/>
                        <a:pt x="81043" y="881263"/>
                      </a:cubicBezTo>
                      <a:cubicBezTo>
                        <a:pt x="27014" y="794255"/>
                        <a:pt x="0" y="694617"/>
                        <a:pt x="0" y="582349"/>
                      </a:cubicBezTo>
                      <a:cubicBezTo>
                        <a:pt x="0" y="470081"/>
                        <a:pt x="27014" y="370443"/>
                        <a:pt x="81043" y="283436"/>
                      </a:cubicBezTo>
                      <a:cubicBezTo>
                        <a:pt x="135072" y="196428"/>
                        <a:pt x="204538" y="128366"/>
                        <a:pt x="289441" y="79248"/>
                      </a:cubicBezTo>
                      <a:cubicBezTo>
                        <a:pt x="374343" y="30131"/>
                        <a:pt x="468017" y="3818"/>
                        <a:pt x="570462" y="310"/>
                      </a:cubicBezTo>
                      <a:close/>
                      <a:moveTo>
                        <a:pt x="578882" y="291856"/>
                      </a:moveTo>
                      <a:cubicBezTo>
                        <a:pt x="538185" y="291856"/>
                        <a:pt x="500294" y="299224"/>
                        <a:pt x="465210" y="313959"/>
                      </a:cubicBezTo>
                      <a:cubicBezTo>
                        <a:pt x="430127" y="328694"/>
                        <a:pt x="399604" y="349393"/>
                        <a:pt x="373642" y="376057"/>
                      </a:cubicBezTo>
                      <a:cubicBezTo>
                        <a:pt x="347680" y="402721"/>
                        <a:pt x="326980" y="433594"/>
                        <a:pt x="311544" y="468678"/>
                      </a:cubicBezTo>
                      <a:cubicBezTo>
                        <a:pt x="296107" y="503762"/>
                        <a:pt x="288388" y="541652"/>
                        <a:pt x="288388" y="582349"/>
                      </a:cubicBezTo>
                      <a:cubicBezTo>
                        <a:pt x="288388" y="623046"/>
                        <a:pt x="296107" y="660586"/>
                        <a:pt x="311544" y="694968"/>
                      </a:cubicBezTo>
                      <a:cubicBezTo>
                        <a:pt x="326980" y="729350"/>
                        <a:pt x="347680" y="759873"/>
                        <a:pt x="373642" y="786537"/>
                      </a:cubicBezTo>
                      <a:cubicBezTo>
                        <a:pt x="399604" y="813200"/>
                        <a:pt x="430127" y="833900"/>
                        <a:pt x="465210" y="848635"/>
                      </a:cubicBezTo>
                      <a:cubicBezTo>
                        <a:pt x="500294" y="863370"/>
                        <a:pt x="538185" y="870738"/>
                        <a:pt x="578882" y="870738"/>
                      </a:cubicBezTo>
                      <a:cubicBezTo>
                        <a:pt x="618176" y="870738"/>
                        <a:pt x="655013" y="863721"/>
                        <a:pt x="689395" y="849687"/>
                      </a:cubicBezTo>
                      <a:cubicBezTo>
                        <a:pt x="723778" y="835654"/>
                        <a:pt x="754300" y="816007"/>
                        <a:pt x="780964" y="790747"/>
                      </a:cubicBezTo>
                      <a:cubicBezTo>
                        <a:pt x="807628" y="765486"/>
                        <a:pt x="828678" y="736016"/>
                        <a:pt x="844115" y="702336"/>
                      </a:cubicBezTo>
                      <a:cubicBezTo>
                        <a:pt x="859552" y="668655"/>
                        <a:pt x="867972" y="632168"/>
                        <a:pt x="869375" y="592874"/>
                      </a:cubicBezTo>
                      <a:lnTo>
                        <a:pt x="869375" y="590769"/>
                      </a:lnTo>
                      <a:lnTo>
                        <a:pt x="869375" y="582349"/>
                      </a:lnTo>
                      <a:lnTo>
                        <a:pt x="869375" y="571824"/>
                      </a:lnTo>
                      <a:lnTo>
                        <a:pt x="869375" y="569719"/>
                      </a:lnTo>
                      <a:cubicBezTo>
                        <a:pt x="867972" y="530425"/>
                        <a:pt x="859552" y="493938"/>
                        <a:pt x="844115" y="460258"/>
                      </a:cubicBezTo>
                      <a:cubicBezTo>
                        <a:pt x="828678" y="426578"/>
                        <a:pt x="807628" y="397107"/>
                        <a:pt x="780964" y="371847"/>
                      </a:cubicBezTo>
                      <a:cubicBezTo>
                        <a:pt x="754300" y="346586"/>
                        <a:pt x="723778" y="326940"/>
                        <a:pt x="689395" y="312906"/>
                      </a:cubicBezTo>
                      <a:cubicBezTo>
                        <a:pt x="655013" y="298873"/>
                        <a:pt x="618176" y="291856"/>
                        <a:pt x="578882" y="291856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660EA71-123D-4D0F-B9EF-494ABD4A0A43}"/>
                </a:ext>
              </a:extLst>
            </p:cNvPr>
            <p:cNvSpPr/>
            <p:nvPr/>
          </p:nvSpPr>
          <p:spPr>
            <a:xfrm>
              <a:off x="2150732" y="3363773"/>
              <a:ext cx="2048189" cy="416720"/>
            </a:xfrm>
            <a:prstGeom prst="rect">
              <a:avLst/>
            </a:prstGeom>
            <a:solidFill>
              <a:srgbClr val="682A7B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Razor Components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118086C-6DE8-450B-9FF3-FCD6D50D0844}"/>
                </a:ext>
              </a:extLst>
            </p:cNvPr>
            <p:cNvSpPr/>
            <p:nvPr/>
          </p:nvSpPr>
          <p:spPr>
            <a:xfrm>
              <a:off x="2150732" y="3810237"/>
              <a:ext cx="2048189" cy="290870"/>
            </a:xfrm>
            <a:prstGeom prst="rect">
              <a:avLst/>
            </a:prstGeom>
            <a:solidFill>
              <a:srgbClr val="682A7B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.NET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93E49DB-0E2B-4660-9DE2-D28475ED28A7}"/>
                </a:ext>
              </a:extLst>
            </p:cNvPr>
            <p:cNvSpPr/>
            <p:nvPr/>
          </p:nvSpPr>
          <p:spPr>
            <a:xfrm>
              <a:off x="2150732" y="4135212"/>
              <a:ext cx="2048189" cy="403557"/>
            </a:xfrm>
            <a:prstGeom prst="rect">
              <a:avLst/>
            </a:prstGeom>
            <a:solidFill>
              <a:srgbClr val="654FF0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WebAssembly</a:t>
              </a:r>
            </a:p>
          </p:txBody>
        </p:sp>
      </p:grpSp>
      <p:pic>
        <p:nvPicPr>
          <p:cNvPr id="73" name="Graphic 72" descr="Line Arrow: Clockwise curve">
            <a:extLst>
              <a:ext uri="{FF2B5EF4-FFF2-40B4-BE49-F238E27FC236}">
                <a16:creationId xmlns:a16="http://schemas.microsoft.com/office/drawing/2014/main" id="{4E2081DD-422C-4ED2-BACD-126E87B4E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7617782" flipH="1" flipV="1">
            <a:off x="3053862" y="3964483"/>
            <a:ext cx="351788" cy="575702"/>
          </a:xfrm>
          <a:prstGeom prst="rect">
            <a:avLst/>
          </a:prstGeom>
        </p:spPr>
      </p:pic>
      <p:pic>
        <p:nvPicPr>
          <p:cNvPr id="74" name="Graphic 73" descr="Line Arrow: Clockwise curve">
            <a:extLst>
              <a:ext uri="{FF2B5EF4-FFF2-40B4-BE49-F238E27FC236}">
                <a16:creationId xmlns:a16="http://schemas.microsoft.com/office/drawing/2014/main" id="{B0782A8F-C961-4037-BE7A-7F369F524E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6753512" flipH="1" flipV="1">
            <a:off x="2982307" y="4225870"/>
            <a:ext cx="351788" cy="575702"/>
          </a:xfrm>
          <a:prstGeom prst="rect">
            <a:avLst/>
          </a:prstGeom>
        </p:spPr>
      </p:pic>
      <p:pic>
        <p:nvPicPr>
          <p:cNvPr id="108" name="Graphic 107" descr="Server">
            <a:extLst>
              <a:ext uri="{FF2B5EF4-FFF2-40B4-BE49-F238E27FC236}">
                <a16:creationId xmlns:a16="http://schemas.microsoft.com/office/drawing/2014/main" id="{27CAA8E3-C0C5-478D-88F5-227BC99792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31009" y="1981886"/>
            <a:ext cx="3532339" cy="331045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425F2E1-69D0-4E59-B900-E630CDEE9FAE}"/>
              </a:ext>
            </a:extLst>
          </p:cNvPr>
          <p:cNvGrpSpPr/>
          <p:nvPr/>
        </p:nvGrpSpPr>
        <p:grpSpPr>
          <a:xfrm>
            <a:off x="5334545" y="3055789"/>
            <a:ext cx="3756141" cy="2791184"/>
            <a:chOff x="5624219" y="3540444"/>
            <a:chExt cx="3094572" cy="2059862"/>
          </a:xfrm>
        </p:grpSpPr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208E1CEA-ADD8-406B-9D3D-6D10D9F1E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24219" y="3540444"/>
              <a:ext cx="3094572" cy="2059862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27000"/>
                </a:prstClr>
              </a:outerShdw>
            </a:effectLst>
          </p:spPr>
        </p:pic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D50AC14-2B18-4A12-B2F9-CA0DD5D2B729}"/>
                </a:ext>
              </a:extLst>
            </p:cNvPr>
            <p:cNvSpPr/>
            <p:nvPr/>
          </p:nvSpPr>
          <p:spPr>
            <a:xfrm>
              <a:off x="5738938" y="3744180"/>
              <a:ext cx="2842612" cy="1718116"/>
            </a:xfrm>
            <a:custGeom>
              <a:avLst/>
              <a:gdLst>
                <a:gd name="connsiteX0" fmla="*/ 103761 w 3819727"/>
                <a:gd name="connsiteY0" fmla="*/ 2075234 h 2308698"/>
                <a:gd name="connsiteX1" fmla="*/ 103761 w 3819727"/>
                <a:gd name="connsiteY1" fmla="*/ 2075234 h 2308698"/>
                <a:gd name="connsiteX2" fmla="*/ 103761 w 3819727"/>
                <a:gd name="connsiteY2" fmla="*/ 2010383 h 2308698"/>
                <a:gd name="connsiteX3" fmla="*/ 0 w 3819727"/>
                <a:gd name="connsiteY3" fmla="*/ 1504545 h 2308698"/>
                <a:gd name="connsiteX4" fmla="*/ 194553 w 3819727"/>
                <a:gd name="connsiteY4" fmla="*/ 1089498 h 2308698"/>
                <a:gd name="connsiteX5" fmla="*/ 810638 w 3819727"/>
                <a:gd name="connsiteY5" fmla="*/ 1005191 h 2308698"/>
                <a:gd name="connsiteX6" fmla="*/ 966281 w 3819727"/>
                <a:gd name="connsiteY6" fmla="*/ 603115 h 2308698"/>
                <a:gd name="connsiteX7" fmla="*/ 1420238 w 3819727"/>
                <a:gd name="connsiteY7" fmla="*/ 434502 h 2308698"/>
                <a:gd name="connsiteX8" fmla="*/ 1562910 w 3819727"/>
                <a:gd name="connsiteY8" fmla="*/ 505838 h 2308698"/>
                <a:gd name="connsiteX9" fmla="*/ 2016868 w 3819727"/>
                <a:gd name="connsiteY9" fmla="*/ 0 h 2308698"/>
                <a:gd name="connsiteX10" fmla="*/ 2808051 w 3819727"/>
                <a:gd name="connsiteY10" fmla="*/ 32425 h 2308698"/>
                <a:gd name="connsiteX11" fmla="*/ 3197157 w 3819727"/>
                <a:gd name="connsiteY11" fmla="*/ 499353 h 2308698"/>
                <a:gd name="connsiteX12" fmla="*/ 3281464 w 3819727"/>
                <a:gd name="connsiteY12" fmla="*/ 1024647 h 2308698"/>
                <a:gd name="connsiteX13" fmla="*/ 3709481 w 3819727"/>
                <a:gd name="connsiteY13" fmla="*/ 1238655 h 2308698"/>
                <a:gd name="connsiteX14" fmla="*/ 3819727 w 3819727"/>
                <a:gd name="connsiteY14" fmla="*/ 1614791 h 2308698"/>
                <a:gd name="connsiteX15" fmla="*/ 3631659 w 3819727"/>
                <a:gd name="connsiteY15" fmla="*/ 2068749 h 2308698"/>
                <a:gd name="connsiteX16" fmla="*/ 2866417 w 3819727"/>
                <a:gd name="connsiteY16" fmla="*/ 2308698 h 2308698"/>
                <a:gd name="connsiteX17" fmla="*/ 350195 w 3819727"/>
                <a:gd name="connsiteY17" fmla="*/ 2276272 h 2308698"/>
                <a:gd name="connsiteX18" fmla="*/ 103761 w 3819727"/>
                <a:gd name="connsiteY18" fmla="*/ 2075234 h 230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9727" h="2308698">
                  <a:moveTo>
                    <a:pt x="103761" y="2075234"/>
                  </a:moveTo>
                  <a:lnTo>
                    <a:pt x="103761" y="2075234"/>
                  </a:lnTo>
                  <a:lnTo>
                    <a:pt x="103761" y="2010383"/>
                  </a:lnTo>
                  <a:lnTo>
                    <a:pt x="0" y="1504545"/>
                  </a:lnTo>
                  <a:lnTo>
                    <a:pt x="194553" y="1089498"/>
                  </a:lnTo>
                  <a:lnTo>
                    <a:pt x="810638" y="1005191"/>
                  </a:lnTo>
                  <a:lnTo>
                    <a:pt x="966281" y="603115"/>
                  </a:lnTo>
                  <a:lnTo>
                    <a:pt x="1420238" y="434502"/>
                  </a:lnTo>
                  <a:lnTo>
                    <a:pt x="1562910" y="505838"/>
                  </a:lnTo>
                  <a:lnTo>
                    <a:pt x="2016868" y="0"/>
                  </a:lnTo>
                  <a:lnTo>
                    <a:pt x="2808051" y="32425"/>
                  </a:lnTo>
                  <a:lnTo>
                    <a:pt x="3197157" y="499353"/>
                  </a:lnTo>
                  <a:lnTo>
                    <a:pt x="3281464" y="1024647"/>
                  </a:lnTo>
                  <a:lnTo>
                    <a:pt x="3709481" y="1238655"/>
                  </a:lnTo>
                  <a:lnTo>
                    <a:pt x="3819727" y="1614791"/>
                  </a:lnTo>
                  <a:lnTo>
                    <a:pt x="3631659" y="2068749"/>
                  </a:lnTo>
                  <a:lnTo>
                    <a:pt x="2866417" y="2308698"/>
                  </a:lnTo>
                  <a:lnTo>
                    <a:pt x="350195" y="2276272"/>
                  </a:lnTo>
                  <a:lnTo>
                    <a:pt x="103761" y="2075234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4C3F4D7F-CA80-4F5B-A986-A150ABC25F8F}"/>
              </a:ext>
            </a:extLst>
          </p:cNvPr>
          <p:cNvGrpSpPr/>
          <p:nvPr/>
        </p:nvGrpSpPr>
        <p:grpSpPr>
          <a:xfrm>
            <a:off x="9776858" y="2327395"/>
            <a:ext cx="1949761" cy="3362741"/>
            <a:chOff x="7698994" y="1759357"/>
            <a:chExt cx="1949761" cy="3362741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B15AD6AA-8E91-4F25-8EFA-A0622CA043EC}"/>
                </a:ext>
              </a:extLst>
            </p:cNvPr>
            <p:cNvGrpSpPr/>
            <p:nvPr/>
          </p:nvGrpSpPr>
          <p:grpSpPr>
            <a:xfrm>
              <a:off x="7698994" y="1759357"/>
              <a:ext cx="1949761" cy="3362741"/>
              <a:chOff x="6763968" y="1190113"/>
              <a:chExt cx="3256460" cy="4200228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8C831615-EFD2-42EB-BB0B-4B64777CB17C}"/>
                  </a:ext>
                </a:extLst>
              </p:cNvPr>
              <p:cNvSpPr/>
              <p:nvPr/>
            </p:nvSpPr>
            <p:spPr>
              <a:xfrm>
                <a:off x="6763968" y="1195735"/>
                <a:ext cx="3256460" cy="4194606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032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B65A9D25-1DE2-4EF7-8A83-70F4183E3DDE}"/>
                  </a:ext>
                </a:extLst>
              </p:cNvPr>
              <p:cNvSpPr/>
              <p:nvPr/>
            </p:nvSpPr>
            <p:spPr>
              <a:xfrm>
                <a:off x="6763968" y="1190113"/>
                <a:ext cx="3256460" cy="1004505"/>
              </a:xfrm>
              <a:prstGeom prst="rect">
                <a:avLst/>
              </a:prstGeom>
              <a:solidFill>
                <a:sysClr val="window" lastClr="FFFFFF">
                  <a:lumMod val="6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611624F9-005A-4E2E-9D9A-5CF127DD6261}"/>
                  </a:ext>
                </a:extLst>
              </p:cNvPr>
              <p:cNvSpPr/>
              <p:nvPr/>
            </p:nvSpPr>
            <p:spPr>
              <a:xfrm>
                <a:off x="7263315" y="1573392"/>
                <a:ext cx="2297263" cy="418165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>
                  <a:defRPr/>
                </a:pPr>
                <a:r>
                  <a:rPr lang="en-GB" sz="2000" b="1" kern="0" dirty="0">
                    <a:solidFill>
                      <a:prstClr val="white">
                        <a:lumMod val="65000"/>
                      </a:prstClr>
                    </a:solidFill>
                    <a:latin typeface="Consolas" panose="020B0609020204030204" pitchFamily="49" charset="0"/>
                  </a:rPr>
                  <a:t>https...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756AF8CA-4173-4416-8C82-A4C170672F09}"/>
                  </a:ext>
                </a:extLst>
              </p:cNvPr>
              <p:cNvSpPr/>
              <p:nvPr/>
            </p:nvSpPr>
            <p:spPr>
              <a:xfrm>
                <a:off x="9620871" y="1196108"/>
                <a:ext cx="396520" cy="278268"/>
              </a:xfrm>
              <a:prstGeom prst="rect">
                <a:avLst/>
              </a:prstGeom>
              <a:solidFill>
                <a:srgbClr val="C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A5A609AB-55B3-4BE9-AEED-1C867C4272F4}"/>
                  </a:ext>
                </a:extLst>
              </p:cNvPr>
              <p:cNvSpPr/>
              <p:nvPr/>
            </p:nvSpPr>
            <p:spPr>
              <a:xfrm>
                <a:off x="9164059" y="1196108"/>
                <a:ext cx="396520" cy="278268"/>
              </a:xfrm>
              <a:prstGeom prst="rect">
                <a:avLst/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F413A09F-616B-45D8-AC43-F72452AB91C1}"/>
                  </a:ext>
                </a:extLst>
              </p:cNvPr>
              <p:cNvSpPr/>
              <p:nvPr/>
            </p:nvSpPr>
            <p:spPr>
              <a:xfrm>
                <a:off x="8702217" y="1196108"/>
                <a:ext cx="396520" cy="278268"/>
              </a:xfrm>
              <a:prstGeom prst="rect">
                <a:avLst/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20" name="Isosceles Triangle 119">
                <a:extLst>
                  <a:ext uri="{FF2B5EF4-FFF2-40B4-BE49-F238E27FC236}">
                    <a16:creationId xmlns:a16="http://schemas.microsoft.com/office/drawing/2014/main" id="{C4139E99-0778-4675-8FD9-D423B547A1CD}"/>
                  </a:ext>
                </a:extLst>
              </p:cNvPr>
              <p:cNvSpPr/>
              <p:nvPr/>
            </p:nvSpPr>
            <p:spPr>
              <a:xfrm rot="16200000">
                <a:off x="6876308" y="1698472"/>
                <a:ext cx="255155" cy="159346"/>
              </a:xfrm>
              <a:prstGeom prst="triangle">
                <a:avLst/>
              </a:prstGeom>
              <a:solidFill>
                <a:sysClr val="windowText" lastClr="000000">
                  <a:lumMod val="75000"/>
                  <a:lumOff val="2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77D3EB8A-2026-400B-9C42-A6ABBC7AAD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39983" y="1650941"/>
                <a:ext cx="278937" cy="0"/>
              </a:xfrm>
              <a:prstGeom prst="line">
                <a:avLst/>
              </a:prstGeom>
              <a:noFill/>
              <a:ln w="412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AB293B2-2792-4A89-9CF3-DFAB84D86B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39983" y="1910737"/>
                <a:ext cx="278937" cy="0"/>
              </a:xfrm>
              <a:prstGeom prst="line">
                <a:avLst/>
              </a:prstGeom>
              <a:noFill/>
              <a:ln w="412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CFB24E4C-E8FB-48FE-97DA-CD91DCAC6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39983" y="1780411"/>
                <a:ext cx="278937" cy="0"/>
              </a:xfrm>
              <a:prstGeom prst="line">
                <a:avLst/>
              </a:prstGeom>
              <a:noFill/>
              <a:ln w="412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5DA20A19-B53A-4F1F-9CE4-653D93B72E81}"/>
                  </a:ext>
                </a:extLst>
              </p:cNvPr>
              <p:cNvGrpSpPr/>
              <p:nvPr/>
            </p:nvGrpSpPr>
            <p:grpSpPr>
              <a:xfrm>
                <a:off x="9735279" y="1272716"/>
                <a:ext cx="166849" cy="125055"/>
                <a:chOff x="6244257" y="1295657"/>
                <a:chExt cx="96860" cy="54280"/>
              </a:xfrm>
            </p:grpSpPr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DBF67F3B-995D-4C2F-AFDE-2EFB3558400D}"/>
                    </a:ext>
                  </a:extLst>
                </p:cNvPr>
                <p:cNvCxnSpPr/>
                <p:nvPr/>
              </p:nvCxnSpPr>
              <p:spPr>
                <a:xfrm>
                  <a:off x="6244415" y="1295663"/>
                  <a:ext cx="96702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3B57B947-6743-4FB3-9F13-29C6019A60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244257" y="1295657"/>
                  <a:ext cx="96702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</p:grp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3D7AB6A-9D2D-4D83-B4C5-6336980C1A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91682" y="1393459"/>
                <a:ext cx="217560" cy="0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1B65B358-3458-4118-9BAB-41E51FEAECC0}"/>
                  </a:ext>
                </a:extLst>
              </p:cNvPr>
              <p:cNvGrpSpPr/>
              <p:nvPr/>
            </p:nvGrpSpPr>
            <p:grpSpPr>
              <a:xfrm>
                <a:off x="9272839" y="1272712"/>
                <a:ext cx="198399" cy="120714"/>
                <a:chOff x="5778633" y="1250709"/>
                <a:chExt cx="126383" cy="56132"/>
              </a:xfrm>
            </p:grpSpPr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4BA67724-8598-45BE-885E-13640BC4AF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8633" y="1306841"/>
                  <a:ext cx="126293" cy="0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F46B67FC-8DEB-4FE7-99ED-B424478F8D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8718" y="1252580"/>
                  <a:ext cx="126298" cy="0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29" name="Straight Connector 128">
                  <a:extLst>
                    <a:ext uri="{FF2B5EF4-FFF2-40B4-BE49-F238E27FC236}">
                      <a16:creationId xmlns:a16="http://schemas.microsoft.com/office/drawing/2014/main" id="{79F52A67-2AB2-490B-842A-432607A5DD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23" y="1250709"/>
                  <a:ext cx="0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DF84FBE0-9452-434E-9306-F1C670744C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81542" y="1250717"/>
                  <a:ext cx="0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</p:grpSp>
        </p:grp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DFC31141-5D79-4E82-84AE-17DB38192352}"/>
                </a:ext>
              </a:extLst>
            </p:cNvPr>
            <p:cNvSpPr/>
            <p:nvPr/>
          </p:nvSpPr>
          <p:spPr>
            <a:xfrm>
              <a:off x="8193032" y="3732363"/>
              <a:ext cx="982555" cy="584775"/>
            </a:xfrm>
            <a:prstGeom prst="rect">
              <a:avLst/>
            </a:prstGeom>
            <a:solidFill>
              <a:srgbClr val="E2C200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32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Consolas" panose="020B0609020204030204" pitchFamily="49" charset="0"/>
                </a:rPr>
                <a:t>DOM</a:t>
              </a:r>
              <a:endParaRPr lang="en-GB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</a:endParaRPr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000C837E-6F01-4B69-A6B9-73E443E982A2}"/>
              </a:ext>
            </a:extLst>
          </p:cNvPr>
          <p:cNvSpPr txBox="1"/>
          <p:nvPr/>
        </p:nvSpPr>
        <p:spPr>
          <a:xfrm>
            <a:off x="6322853" y="3699604"/>
            <a:ext cx="2065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prstClr val="black"/>
                </a:solidFill>
                <a:latin typeface="+mj-lt"/>
              </a:rPr>
              <a:t>ASP.NET Core</a:t>
            </a:r>
          </a:p>
        </p:txBody>
      </p:sp>
      <p:pic>
        <p:nvPicPr>
          <p:cNvPr id="136" name="Graphic 135" descr="Line Arrow: Clockwise curve">
            <a:extLst>
              <a:ext uri="{FF2B5EF4-FFF2-40B4-BE49-F238E27FC236}">
                <a16:creationId xmlns:a16="http://schemas.microsoft.com/office/drawing/2014/main" id="{AEE7D39D-884C-4DC0-8557-489E4F2146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7097434">
            <a:off x="8922648" y="4083105"/>
            <a:ext cx="911865" cy="1492262"/>
          </a:xfrm>
          <a:prstGeom prst="rect">
            <a:avLst/>
          </a:prstGeom>
          <a:effectLst/>
        </p:spPr>
      </p:pic>
      <p:pic>
        <p:nvPicPr>
          <p:cNvPr id="137" name="Graphic 136" descr="Line Arrow: Clockwise curve">
            <a:extLst>
              <a:ext uri="{FF2B5EF4-FFF2-40B4-BE49-F238E27FC236}">
                <a16:creationId xmlns:a16="http://schemas.microsoft.com/office/drawing/2014/main" id="{7893083A-0448-4A22-BFBB-5111F89B01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7097434" flipH="1" flipV="1">
            <a:off x="8958873" y="3639851"/>
            <a:ext cx="911864" cy="1492262"/>
          </a:xfrm>
          <a:prstGeom prst="rect">
            <a:avLst/>
          </a:prstGeom>
          <a:effectLst/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1224A91F-626B-4095-9AF2-52376EA424E7}"/>
              </a:ext>
            </a:extLst>
          </p:cNvPr>
          <p:cNvSpPr txBox="1"/>
          <p:nvPr/>
        </p:nvSpPr>
        <p:spPr>
          <a:xfrm>
            <a:off x="8973818" y="4408195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prstClr val="black"/>
                </a:solidFill>
                <a:latin typeface="Calibri" panose="020F0502020204030204"/>
              </a:rPr>
              <a:t>SignalR</a:t>
            </a:r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68C40236-2930-4B45-B64D-4D460FDD06CA}"/>
              </a:ext>
            </a:extLst>
          </p:cNvPr>
          <p:cNvCxnSpPr/>
          <p:nvPr/>
        </p:nvCxnSpPr>
        <p:spPr>
          <a:xfrm>
            <a:off x="4989928" y="1593669"/>
            <a:ext cx="0" cy="4741817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747004C3-FFE7-4729-AE30-10D43596B11F}"/>
              </a:ext>
            </a:extLst>
          </p:cNvPr>
          <p:cNvSpPr txBox="1"/>
          <p:nvPr/>
        </p:nvSpPr>
        <p:spPr>
          <a:xfrm>
            <a:off x="1355632" y="1291037"/>
            <a:ext cx="2466060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spc="-10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itchFamily="34" charset="0"/>
              </a:rPr>
              <a:t>Client-side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0D27C2E0-E635-4952-A763-09DF24A02498}"/>
              </a:ext>
            </a:extLst>
          </p:cNvPr>
          <p:cNvSpPr txBox="1"/>
          <p:nvPr/>
        </p:nvSpPr>
        <p:spPr>
          <a:xfrm>
            <a:off x="7405874" y="1291037"/>
            <a:ext cx="2591543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spc="-10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itchFamily="34" charset="0"/>
              </a:rPr>
              <a:t>Server-side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0B9CD836-6997-4F72-8905-1098A8E0CB22}"/>
              </a:ext>
            </a:extLst>
          </p:cNvPr>
          <p:cNvGrpSpPr/>
          <p:nvPr/>
        </p:nvGrpSpPr>
        <p:grpSpPr>
          <a:xfrm>
            <a:off x="6156160" y="4181646"/>
            <a:ext cx="2259720" cy="1453971"/>
            <a:chOff x="2044967" y="2752181"/>
            <a:chExt cx="2259720" cy="1453971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E3AB6488-3E31-45AD-A6C5-42A1900F88A0}"/>
                </a:ext>
              </a:extLst>
            </p:cNvPr>
            <p:cNvGrpSpPr/>
            <p:nvPr/>
          </p:nvGrpSpPr>
          <p:grpSpPr>
            <a:xfrm>
              <a:off x="2044967" y="2752181"/>
              <a:ext cx="2259720" cy="1453971"/>
              <a:chOff x="784337" y="2272787"/>
              <a:chExt cx="2259720" cy="1453971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113629AD-D1DA-449B-90F6-A0800006048E}"/>
                  </a:ext>
                </a:extLst>
              </p:cNvPr>
              <p:cNvSpPr/>
              <p:nvPr/>
            </p:nvSpPr>
            <p:spPr>
              <a:xfrm>
                <a:off x="784337" y="2272787"/>
                <a:ext cx="2259720" cy="1453971"/>
              </a:xfrm>
              <a:prstGeom prst="roundRect">
                <a:avLst>
                  <a:gd name="adj" fmla="val 6024"/>
                </a:avLst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F804680F-4D0C-4D23-865E-BE564387B7E8}"/>
                  </a:ext>
                </a:extLst>
              </p:cNvPr>
              <p:cNvGrpSpPr/>
              <p:nvPr/>
            </p:nvGrpSpPr>
            <p:grpSpPr>
              <a:xfrm>
                <a:off x="1204474" y="2411592"/>
                <a:ext cx="1442545" cy="339191"/>
                <a:chOff x="977953" y="2433131"/>
                <a:chExt cx="6182954" cy="1453829"/>
              </a:xfrm>
              <a:solidFill>
                <a:sysClr val="windowText" lastClr="000000"/>
              </a:solidFill>
              <a:effectLst/>
            </p:grpSpPr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A9BEB48C-B304-4BD2-9BDB-CEF0A84E0489}"/>
                    </a:ext>
                  </a:extLst>
                </p:cNvPr>
                <p:cNvSpPr/>
                <p:nvPr/>
              </p:nvSpPr>
              <p:spPr>
                <a:xfrm>
                  <a:off x="2256408" y="2433131"/>
                  <a:ext cx="290494" cy="1452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94" h="1452467">
                      <a:moveTo>
                        <a:pt x="0" y="0"/>
                      </a:moveTo>
                      <a:lnTo>
                        <a:pt x="290494" y="0"/>
                      </a:lnTo>
                      <a:lnTo>
                        <a:pt x="290494" y="1452467"/>
                      </a:lnTo>
                      <a:lnTo>
                        <a:pt x="0" y="14524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07CE2548-04A9-4E6C-8E72-3A2372B267BE}"/>
                    </a:ext>
                  </a:extLst>
                </p:cNvPr>
                <p:cNvSpPr/>
                <p:nvPr/>
              </p:nvSpPr>
              <p:spPr>
                <a:xfrm>
                  <a:off x="977953" y="2435236"/>
                  <a:ext cx="1159869" cy="1450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869" h="1450362">
                      <a:moveTo>
                        <a:pt x="0" y="0"/>
                      </a:moveTo>
                      <a:lnTo>
                        <a:pt x="290493" y="0"/>
                      </a:lnTo>
                      <a:lnTo>
                        <a:pt x="290493" y="366274"/>
                      </a:lnTo>
                      <a:cubicBezTo>
                        <a:pt x="355047" y="329787"/>
                        <a:pt x="421356" y="306281"/>
                        <a:pt x="489418" y="295756"/>
                      </a:cubicBezTo>
                      <a:cubicBezTo>
                        <a:pt x="557481" y="285231"/>
                        <a:pt x="623789" y="286283"/>
                        <a:pt x="688343" y="298914"/>
                      </a:cubicBezTo>
                      <a:cubicBezTo>
                        <a:pt x="752897" y="311544"/>
                        <a:pt x="813592" y="334348"/>
                        <a:pt x="870428" y="367327"/>
                      </a:cubicBezTo>
                      <a:cubicBezTo>
                        <a:pt x="927264" y="400306"/>
                        <a:pt x="977082" y="441704"/>
                        <a:pt x="1019885" y="491523"/>
                      </a:cubicBezTo>
                      <a:cubicBezTo>
                        <a:pt x="1062687" y="541342"/>
                        <a:pt x="1096718" y="598178"/>
                        <a:pt x="1121978" y="662030"/>
                      </a:cubicBezTo>
                      <a:cubicBezTo>
                        <a:pt x="1147239" y="725883"/>
                        <a:pt x="1159869" y="794998"/>
                        <a:pt x="1159869" y="869375"/>
                      </a:cubicBezTo>
                      <a:cubicBezTo>
                        <a:pt x="1159869" y="949366"/>
                        <a:pt x="1144783" y="1024796"/>
                        <a:pt x="1114611" y="1095666"/>
                      </a:cubicBezTo>
                      <a:cubicBezTo>
                        <a:pt x="1084439" y="1166535"/>
                        <a:pt x="1043040" y="1228282"/>
                        <a:pt x="990414" y="1280908"/>
                      </a:cubicBezTo>
                      <a:cubicBezTo>
                        <a:pt x="937789" y="1333533"/>
                        <a:pt x="876392" y="1374932"/>
                        <a:pt x="806225" y="1405104"/>
                      </a:cubicBezTo>
                      <a:cubicBezTo>
                        <a:pt x="736057" y="1435276"/>
                        <a:pt x="660978" y="1450362"/>
                        <a:pt x="580987" y="1450362"/>
                      </a:cubicBezTo>
                      <a:cubicBezTo>
                        <a:pt x="500996" y="1450362"/>
                        <a:pt x="425566" y="1435276"/>
                        <a:pt x="354697" y="1405104"/>
                      </a:cubicBezTo>
                      <a:cubicBezTo>
                        <a:pt x="283827" y="1374932"/>
                        <a:pt x="222080" y="1333533"/>
                        <a:pt x="169454" y="1280908"/>
                      </a:cubicBezTo>
                      <a:cubicBezTo>
                        <a:pt x="116829" y="1228282"/>
                        <a:pt x="75430" y="1166535"/>
                        <a:pt x="45258" y="1095666"/>
                      </a:cubicBezTo>
                      <a:cubicBezTo>
                        <a:pt x="15086" y="1024796"/>
                        <a:pt x="0" y="949366"/>
                        <a:pt x="0" y="869375"/>
                      </a:cubicBezTo>
                      <a:lnTo>
                        <a:pt x="0" y="0"/>
                      </a:lnTo>
                      <a:close/>
                      <a:moveTo>
                        <a:pt x="580987" y="578882"/>
                      </a:moveTo>
                      <a:cubicBezTo>
                        <a:pt x="540290" y="578882"/>
                        <a:pt x="502399" y="586600"/>
                        <a:pt x="467316" y="602037"/>
                      </a:cubicBezTo>
                      <a:cubicBezTo>
                        <a:pt x="432232" y="617474"/>
                        <a:pt x="401709" y="638173"/>
                        <a:pt x="375747" y="664135"/>
                      </a:cubicBezTo>
                      <a:cubicBezTo>
                        <a:pt x="349785" y="690097"/>
                        <a:pt x="329085" y="720971"/>
                        <a:pt x="313649" y="756756"/>
                      </a:cubicBezTo>
                      <a:cubicBezTo>
                        <a:pt x="298212" y="792542"/>
                        <a:pt x="290493" y="830081"/>
                        <a:pt x="290493" y="869375"/>
                      </a:cubicBezTo>
                      <a:cubicBezTo>
                        <a:pt x="290493" y="910073"/>
                        <a:pt x="298212" y="947963"/>
                        <a:pt x="313649" y="983047"/>
                      </a:cubicBezTo>
                      <a:cubicBezTo>
                        <a:pt x="329085" y="1018130"/>
                        <a:pt x="349785" y="1048653"/>
                        <a:pt x="375747" y="1074615"/>
                      </a:cubicBezTo>
                      <a:cubicBezTo>
                        <a:pt x="401709" y="1100577"/>
                        <a:pt x="432232" y="1121277"/>
                        <a:pt x="467316" y="1136713"/>
                      </a:cubicBezTo>
                      <a:cubicBezTo>
                        <a:pt x="502399" y="1152150"/>
                        <a:pt x="540290" y="1159869"/>
                        <a:pt x="580987" y="1159869"/>
                      </a:cubicBezTo>
                      <a:cubicBezTo>
                        <a:pt x="620281" y="1159869"/>
                        <a:pt x="657470" y="1152150"/>
                        <a:pt x="692553" y="1136713"/>
                      </a:cubicBezTo>
                      <a:cubicBezTo>
                        <a:pt x="727637" y="1121277"/>
                        <a:pt x="758511" y="1100577"/>
                        <a:pt x="785174" y="1074615"/>
                      </a:cubicBezTo>
                      <a:cubicBezTo>
                        <a:pt x="811838" y="1048653"/>
                        <a:pt x="832537" y="1018130"/>
                        <a:pt x="847273" y="983047"/>
                      </a:cubicBezTo>
                      <a:cubicBezTo>
                        <a:pt x="862008" y="947963"/>
                        <a:pt x="869375" y="910073"/>
                        <a:pt x="869375" y="869375"/>
                      </a:cubicBezTo>
                      <a:cubicBezTo>
                        <a:pt x="869375" y="830081"/>
                        <a:pt x="862008" y="792542"/>
                        <a:pt x="847273" y="756756"/>
                      </a:cubicBezTo>
                      <a:cubicBezTo>
                        <a:pt x="832537" y="720971"/>
                        <a:pt x="811838" y="690097"/>
                        <a:pt x="785174" y="664135"/>
                      </a:cubicBezTo>
                      <a:cubicBezTo>
                        <a:pt x="758511" y="638173"/>
                        <a:pt x="727637" y="617474"/>
                        <a:pt x="692553" y="602037"/>
                      </a:cubicBezTo>
                      <a:cubicBezTo>
                        <a:pt x="657470" y="586600"/>
                        <a:pt x="620281" y="578882"/>
                        <a:pt x="580987" y="578882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ADD490B0-D851-418E-95FA-9EF39F003FF0}"/>
                    </a:ext>
                  </a:extLst>
                </p:cNvPr>
                <p:cNvSpPr/>
                <p:nvPr/>
              </p:nvSpPr>
              <p:spPr>
                <a:xfrm>
                  <a:off x="6419938" y="2746780"/>
                  <a:ext cx="740969" cy="1138818"/>
                </a:xfrm>
                <a:custGeom>
                  <a:avLst/>
                  <a:gdLst>
                    <a:gd name="connsiteX0" fmla="*/ 452311 w 740969"/>
                    <a:gd name="connsiteY0" fmla="*/ 15642 h 1138818"/>
                    <a:gd name="connsiteX1" fmla="*/ 359571 w 740969"/>
                    <a:gd name="connsiteY1" fmla="*/ 44332 h 1138818"/>
                    <a:gd name="connsiteX2" fmla="*/ 426268 w 740969"/>
                    <a:gd name="connsiteY2" fmla="*/ 21049 h 1138818"/>
                    <a:gd name="connsiteX3" fmla="*/ 467481 w 740969"/>
                    <a:gd name="connsiteY3" fmla="*/ 12492 h 1138818"/>
                    <a:gd name="connsiteX4" fmla="*/ 452311 w 740969"/>
                    <a:gd name="connsiteY4" fmla="*/ 15642 h 1138818"/>
                    <a:gd name="connsiteX5" fmla="*/ 460211 w 740969"/>
                    <a:gd name="connsiteY5" fmla="*/ 13198 h 1138818"/>
                    <a:gd name="connsiteX6" fmla="*/ 580987 w 740969"/>
                    <a:gd name="connsiteY6" fmla="*/ 0 h 1138818"/>
                    <a:gd name="connsiteX7" fmla="*/ 740969 w 740969"/>
                    <a:gd name="connsiteY7" fmla="*/ 0 h 1138818"/>
                    <a:gd name="connsiteX8" fmla="*/ 740969 w 740969"/>
                    <a:gd name="connsiteY8" fmla="*/ 28121 h 1138818"/>
                    <a:gd name="connsiteX9" fmla="*/ 740969 w 740969"/>
                    <a:gd name="connsiteY9" fmla="*/ 290493 h 1138818"/>
                    <a:gd name="connsiteX10" fmla="*/ 580987 w 740969"/>
                    <a:gd name="connsiteY10" fmla="*/ 290493 h 1138818"/>
                    <a:gd name="connsiteX11" fmla="*/ 467315 w 740969"/>
                    <a:gd name="connsiteY11" fmla="*/ 313648 h 1138818"/>
                    <a:gd name="connsiteX12" fmla="*/ 464958 w 740969"/>
                    <a:gd name="connsiteY12" fmla="*/ 314947 h 1138818"/>
                    <a:gd name="connsiteX13" fmla="*/ 464954 w 740969"/>
                    <a:gd name="connsiteY13" fmla="*/ 314948 h 1138818"/>
                    <a:gd name="connsiteX14" fmla="*/ 459713 w 740969"/>
                    <a:gd name="connsiteY14" fmla="*/ 317835 h 1138818"/>
                    <a:gd name="connsiteX15" fmla="*/ 382297 w 740969"/>
                    <a:gd name="connsiteY15" fmla="*/ 370335 h 1138818"/>
                    <a:gd name="connsiteX16" fmla="*/ 375747 w 740969"/>
                    <a:gd name="connsiteY16" fmla="*/ 375746 h 1138818"/>
                    <a:gd name="connsiteX17" fmla="*/ 313648 w 740969"/>
                    <a:gd name="connsiteY17" fmla="*/ 468367 h 1138818"/>
                    <a:gd name="connsiteX18" fmla="*/ 290493 w 740969"/>
                    <a:gd name="connsiteY18" fmla="*/ 580986 h 1138818"/>
                    <a:gd name="connsiteX19" fmla="*/ 290493 w 740969"/>
                    <a:gd name="connsiteY19" fmla="*/ 624778 h 1138818"/>
                    <a:gd name="connsiteX20" fmla="*/ 286283 w 740969"/>
                    <a:gd name="connsiteY20" fmla="*/ 582871 h 1138818"/>
                    <a:gd name="connsiteX21" fmla="*/ 286283 w 740969"/>
                    <a:gd name="connsiteY21" fmla="*/ 582872 h 1138818"/>
                    <a:gd name="connsiteX22" fmla="*/ 290493 w 740969"/>
                    <a:gd name="connsiteY22" fmla="*/ 624779 h 1138818"/>
                    <a:gd name="connsiteX23" fmla="*/ 290493 w 740969"/>
                    <a:gd name="connsiteY23" fmla="*/ 1087903 h 1138818"/>
                    <a:gd name="connsiteX24" fmla="*/ 290493 w 740969"/>
                    <a:gd name="connsiteY24" fmla="*/ 1138818 h 1138818"/>
                    <a:gd name="connsiteX25" fmla="*/ 286283 w 740969"/>
                    <a:gd name="connsiteY25" fmla="*/ 1138818 h 1138818"/>
                    <a:gd name="connsiteX26" fmla="*/ 0 w 740969"/>
                    <a:gd name="connsiteY26" fmla="*/ 1138818 h 1138818"/>
                    <a:gd name="connsiteX27" fmla="*/ 0 w 740969"/>
                    <a:gd name="connsiteY27" fmla="*/ 580987 h 1138818"/>
                    <a:gd name="connsiteX28" fmla="*/ 0 w 740969"/>
                    <a:gd name="connsiteY28" fmla="*/ 539501 h 1138818"/>
                    <a:gd name="connsiteX29" fmla="*/ 7105 w 740969"/>
                    <a:gd name="connsiteY29" fmla="*/ 466306 h 1138818"/>
                    <a:gd name="connsiteX30" fmla="*/ 41048 w 740969"/>
                    <a:gd name="connsiteY30" fmla="*/ 356581 h 1138818"/>
                    <a:gd name="connsiteX31" fmla="*/ 165244 w 740969"/>
                    <a:gd name="connsiteY31" fmla="*/ 171339 h 1138818"/>
                    <a:gd name="connsiteX32" fmla="*/ 251024 w 740969"/>
                    <a:gd name="connsiteY32" fmla="*/ 100821 h 1138818"/>
                    <a:gd name="connsiteX33" fmla="*/ 329572 w 740969"/>
                    <a:gd name="connsiteY33" fmla="*/ 58430 h 1138818"/>
                    <a:gd name="connsiteX34" fmla="*/ 350487 w 740969"/>
                    <a:gd name="connsiteY34" fmla="*/ 47143 h 1138818"/>
                    <a:gd name="connsiteX35" fmla="*/ 359571 w 740969"/>
                    <a:gd name="connsiteY35" fmla="*/ 44333 h 1138818"/>
                    <a:gd name="connsiteX36" fmla="*/ 452311 w 740969"/>
                    <a:gd name="connsiteY36" fmla="*/ 15643 h 1138818"/>
                    <a:gd name="connsiteX37" fmla="*/ 467481 w 740969"/>
                    <a:gd name="connsiteY37" fmla="*/ 12493 h 1138818"/>
                    <a:gd name="connsiteX38" fmla="*/ 502311 w 740969"/>
                    <a:gd name="connsiteY38" fmla="*/ 5262 h 1138818"/>
                    <a:gd name="connsiteX39" fmla="*/ 580987 w 740969"/>
                    <a:gd name="connsiteY39" fmla="*/ 0 h 1138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740969" h="1138818">
                      <a:moveTo>
                        <a:pt x="452311" y="15642"/>
                      </a:moveTo>
                      <a:lnTo>
                        <a:pt x="359571" y="44332"/>
                      </a:lnTo>
                      <a:lnTo>
                        <a:pt x="426268" y="21049"/>
                      </a:lnTo>
                      <a:close/>
                      <a:moveTo>
                        <a:pt x="467481" y="12492"/>
                      </a:moveTo>
                      <a:lnTo>
                        <a:pt x="452311" y="15642"/>
                      </a:lnTo>
                      <a:lnTo>
                        <a:pt x="460211" y="13198"/>
                      </a:lnTo>
                      <a:close/>
                      <a:moveTo>
                        <a:pt x="580987" y="0"/>
                      </a:moveTo>
                      <a:lnTo>
                        <a:pt x="740969" y="0"/>
                      </a:lnTo>
                      <a:lnTo>
                        <a:pt x="740969" y="28121"/>
                      </a:lnTo>
                      <a:lnTo>
                        <a:pt x="740969" y="290493"/>
                      </a:lnTo>
                      <a:lnTo>
                        <a:pt x="580987" y="290493"/>
                      </a:lnTo>
                      <a:cubicBezTo>
                        <a:pt x="540289" y="290493"/>
                        <a:pt x="502399" y="298212"/>
                        <a:pt x="467315" y="313648"/>
                      </a:cubicBezTo>
                      <a:lnTo>
                        <a:pt x="464958" y="314947"/>
                      </a:lnTo>
                      <a:lnTo>
                        <a:pt x="464954" y="314948"/>
                      </a:lnTo>
                      <a:lnTo>
                        <a:pt x="459713" y="317835"/>
                      </a:lnTo>
                      <a:lnTo>
                        <a:pt x="382297" y="370335"/>
                      </a:lnTo>
                      <a:lnTo>
                        <a:pt x="375747" y="375746"/>
                      </a:lnTo>
                      <a:cubicBezTo>
                        <a:pt x="349784" y="401708"/>
                        <a:pt x="329085" y="432581"/>
                        <a:pt x="313648" y="468367"/>
                      </a:cubicBezTo>
                      <a:cubicBezTo>
                        <a:pt x="298211" y="504152"/>
                        <a:pt x="290493" y="541692"/>
                        <a:pt x="290493" y="580986"/>
                      </a:cubicBezTo>
                      <a:lnTo>
                        <a:pt x="290493" y="624778"/>
                      </a:lnTo>
                      <a:lnTo>
                        <a:pt x="286283" y="582871"/>
                      </a:lnTo>
                      <a:lnTo>
                        <a:pt x="286283" y="582872"/>
                      </a:lnTo>
                      <a:lnTo>
                        <a:pt x="290493" y="624779"/>
                      </a:lnTo>
                      <a:lnTo>
                        <a:pt x="290493" y="1087903"/>
                      </a:lnTo>
                      <a:lnTo>
                        <a:pt x="290493" y="1138818"/>
                      </a:lnTo>
                      <a:lnTo>
                        <a:pt x="286283" y="1138818"/>
                      </a:lnTo>
                      <a:lnTo>
                        <a:pt x="0" y="1138818"/>
                      </a:lnTo>
                      <a:lnTo>
                        <a:pt x="0" y="580987"/>
                      </a:lnTo>
                      <a:lnTo>
                        <a:pt x="0" y="539501"/>
                      </a:lnTo>
                      <a:lnTo>
                        <a:pt x="7105" y="466306"/>
                      </a:lnTo>
                      <a:cubicBezTo>
                        <a:pt x="14648" y="428591"/>
                        <a:pt x="25962" y="392016"/>
                        <a:pt x="41048" y="356581"/>
                      </a:cubicBezTo>
                      <a:cubicBezTo>
                        <a:pt x="71220" y="285712"/>
                        <a:pt x="112619" y="223965"/>
                        <a:pt x="165244" y="171339"/>
                      </a:cubicBezTo>
                      <a:cubicBezTo>
                        <a:pt x="191557" y="145027"/>
                        <a:pt x="220150" y="121521"/>
                        <a:pt x="251024" y="100821"/>
                      </a:cubicBezTo>
                      <a:lnTo>
                        <a:pt x="329572" y="58430"/>
                      </a:lnTo>
                      <a:lnTo>
                        <a:pt x="350487" y="47143"/>
                      </a:lnTo>
                      <a:lnTo>
                        <a:pt x="359571" y="44333"/>
                      </a:lnTo>
                      <a:lnTo>
                        <a:pt x="452311" y="15643"/>
                      </a:lnTo>
                      <a:lnTo>
                        <a:pt x="467481" y="12493"/>
                      </a:lnTo>
                      <a:lnTo>
                        <a:pt x="502311" y="5262"/>
                      </a:lnTo>
                      <a:cubicBezTo>
                        <a:pt x="528098" y="1754"/>
                        <a:pt x="554323" y="0"/>
                        <a:pt x="580987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903AFFA5-7305-49ED-B07E-98294076AF22}"/>
                    </a:ext>
                  </a:extLst>
                </p:cNvPr>
                <p:cNvSpPr/>
                <p:nvPr/>
              </p:nvSpPr>
              <p:spPr>
                <a:xfrm>
                  <a:off x="3937123" y="2723624"/>
                  <a:ext cx="1138818" cy="1161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818" h="1161974">
                      <a:moveTo>
                        <a:pt x="0" y="0"/>
                      </a:moveTo>
                      <a:lnTo>
                        <a:pt x="1138818" y="0"/>
                      </a:lnTo>
                      <a:lnTo>
                        <a:pt x="549411" y="871481"/>
                      </a:lnTo>
                      <a:lnTo>
                        <a:pt x="1138818" y="871481"/>
                      </a:lnTo>
                      <a:lnTo>
                        <a:pt x="1138818" y="1161974"/>
                      </a:lnTo>
                      <a:lnTo>
                        <a:pt x="0" y="1161974"/>
                      </a:lnTo>
                      <a:lnTo>
                        <a:pt x="591512" y="290494"/>
                      </a:lnTo>
                      <a:lnTo>
                        <a:pt x="0" y="29049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813A3405-5798-4098-AD36-FCDC89FFAD82}"/>
                    </a:ext>
                  </a:extLst>
                </p:cNvPr>
                <p:cNvSpPr/>
                <p:nvPr/>
              </p:nvSpPr>
              <p:spPr>
                <a:xfrm>
                  <a:off x="5166953" y="2723624"/>
                  <a:ext cx="1157763" cy="1161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763" h="1161974">
                      <a:moveTo>
                        <a:pt x="578881" y="0"/>
                      </a:moveTo>
                      <a:cubicBezTo>
                        <a:pt x="654662" y="0"/>
                        <a:pt x="727286" y="14736"/>
                        <a:pt x="796751" y="44206"/>
                      </a:cubicBezTo>
                      <a:cubicBezTo>
                        <a:pt x="866217" y="73676"/>
                        <a:pt x="927965" y="114023"/>
                        <a:pt x="981993" y="165245"/>
                      </a:cubicBezTo>
                      <a:cubicBezTo>
                        <a:pt x="1036023" y="216467"/>
                        <a:pt x="1078825" y="277513"/>
                        <a:pt x="1110400" y="348382"/>
                      </a:cubicBezTo>
                      <a:cubicBezTo>
                        <a:pt x="1141975" y="419251"/>
                        <a:pt x="1157763" y="496786"/>
                        <a:pt x="1157763" y="580987"/>
                      </a:cubicBezTo>
                      <a:cubicBezTo>
                        <a:pt x="1157763" y="660978"/>
                        <a:pt x="1142677" y="736408"/>
                        <a:pt x="1112505" y="807278"/>
                      </a:cubicBezTo>
                      <a:cubicBezTo>
                        <a:pt x="1082333" y="878147"/>
                        <a:pt x="1040935" y="939894"/>
                        <a:pt x="988309" y="992520"/>
                      </a:cubicBezTo>
                      <a:cubicBezTo>
                        <a:pt x="935683" y="1045145"/>
                        <a:pt x="874287" y="1086544"/>
                        <a:pt x="804119" y="1116716"/>
                      </a:cubicBezTo>
                      <a:cubicBezTo>
                        <a:pt x="733952" y="1146888"/>
                        <a:pt x="658872" y="1161974"/>
                        <a:pt x="578881" y="1161974"/>
                      </a:cubicBezTo>
                      <a:cubicBezTo>
                        <a:pt x="503101" y="1161974"/>
                        <a:pt x="430477" y="1147239"/>
                        <a:pt x="361012" y="1117769"/>
                      </a:cubicBezTo>
                      <a:cubicBezTo>
                        <a:pt x="291546" y="1088298"/>
                        <a:pt x="229799" y="1047952"/>
                        <a:pt x="175769" y="996730"/>
                      </a:cubicBezTo>
                      <a:cubicBezTo>
                        <a:pt x="121740" y="945507"/>
                        <a:pt x="78938" y="884462"/>
                        <a:pt x="47363" y="813593"/>
                      </a:cubicBezTo>
                      <a:cubicBezTo>
                        <a:pt x="15788" y="742723"/>
                        <a:pt x="0" y="665188"/>
                        <a:pt x="0" y="580987"/>
                      </a:cubicBezTo>
                      <a:cubicBezTo>
                        <a:pt x="0" y="500996"/>
                        <a:pt x="15086" y="425917"/>
                        <a:pt x="45258" y="355750"/>
                      </a:cubicBezTo>
                      <a:cubicBezTo>
                        <a:pt x="75430" y="285582"/>
                        <a:pt x="116829" y="224186"/>
                        <a:pt x="169454" y="171560"/>
                      </a:cubicBezTo>
                      <a:cubicBezTo>
                        <a:pt x="222080" y="118934"/>
                        <a:pt x="283477" y="77185"/>
                        <a:pt x="353644" y="46311"/>
                      </a:cubicBezTo>
                      <a:cubicBezTo>
                        <a:pt x="423811" y="15437"/>
                        <a:pt x="498891" y="0"/>
                        <a:pt x="578881" y="0"/>
                      </a:cubicBezTo>
                      <a:close/>
                      <a:moveTo>
                        <a:pt x="578881" y="290494"/>
                      </a:moveTo>
                      <a:cubicBezTo>
                        <a:pt x="538184" y="290494"/>
                        <a:pt x="500294" y="298212"/>
                        <a:pt x="465210" y="313649"/>
                      </a:cubicBezTo>
                      <a:cubicBezTo>
                        <a:pt x="430126" y="329086"/>
                        <a:pt x="399604" y="349785"/>
                        <a:pt x="373642" y="375747"/>
                      </a:cubicBezTo>
                      <a:cubicBezTo>
                        <a:pt x="347680" y="401709"/>
                        <a:pt x="326980" y="432583"/>
                        <a:pt x="311544" y="468368"/>
                      </a:cubicBezTo>
                      <a:cubicBezTo>
                        <a:pt x="296107" y="504154"/>
                        <a:pt x="288388" y="541693"/>
                        <a:pt x="288388" y="580987"/>
                      </a:cubicBezTo>
                      <a:cubicBezTo>
                        <a:pt x="288388" y="621685"/>
                        <a:pt x="296107" y="659575"/>
                        <a:pt x="311544" y="694659"/>
                      </a:cubicBezTo>
                      <a:cubicBezTo>
                        <a:pt x="326980" y="729742"/>
                        <a:pt x="347680" y="760265"/>
                        <a:pt x="373642" y="786227"/>
                      </a:cubicBezTo>
                      <a:cubicBezTo>
                        <a:pt x="399604" y="812189"/>
                        <a:pt x="430126" y="832889"/>
                        <a:pt x="465210" y="848325"/>
                      </a:cubicBezTo>
                      <a:cubicBezTo>
                        <a:pt x="500294" y="863762"/>
                        <a:pt x="538184" y="871481"/>
                        <a:pt x="578881" y="871481"/>
                      </a:cubicBezTo>
                      <a:cubicBezTo>
                        <a:pt x="618175" y="871481"/>
                        <a:pt x="655364" y="863762"/>
                        <a:pt x="690448" y="848325"/>
                      </a:cubicBezTo>
                      <a:cubicBezTo>
                        <a:pt x="725532" y="832889"/>
                        <a:pt x="756405" y="812189"/>
                        <a:pt x="783069" y="786227"/>
                      </a:cubicBezTo>
                      <a:cubicBezTo>
                        <a:pt x="809732" y="760265"/>
                        <a:pt x="830432" y="729742"/>
                        <a:pt x="845167" y="694659"/>
                      </a:cubicBezTo>
                      <a:cubicBezTo>
                        <a:pt x="859902" y="659575"/>
                        <a:pt x="867270" y="621685"/>
                        <a:pt x="867270" y="580987"/>
                      </a:cubicBezTo>
                      <a:cubicBezTo>
                        <a:pt x="867270" y="541693"/>
                        <a:pt x="859902" y="504154"/>
                        <a:pt x="845167" y="468368"/>
                      </a:cubicBezTo>
                      <a:cubicBezTo>
                        <a:pt x="830432" y="432583"/>
                        <a:pt x="809732" y="401709"/>
                        <a:pt x="783069" y="375747"/>
                      </a:cubicBezTo>
                      <a:cubicBezTo>
                        <a:pt x="756405" y="349785"/>
                        <a:pt x="725532" y="329086"/>
                        <a:pt x="690448" y="313649"/>
                      </a:cubicBezTo>
                      <a:cubicBezTo>
                        <a:pt x="655364" y="298212"/>
                        <a:pt x="618175" y="290494"/>
                        <a:pt x="578881" y="290494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9F2003D-2AB2-431D-AFBB-677FF7297E92}"/>
                    </a:ext>
                  </a:extLst>
                </p:cNvPr>
                <p:cNvSpPr/>
                <p:nvPr/>
              </p:nvSpPr>
              <p:spPr>
                <a:xfrm>
                  <a:off x="2662878" y="2724367"/>
                  <a:ext cx="1159868" cy="1162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868" h="1162593">
                      <a:moveTo>
                        <a:pt x="570462" y="310"/>
                      </a:moveTo>
                      <a:cubicBezTo>
                        <a:pt x="672906" y="-3199"/>
                        <a:pt x="772544" y="23114"/>
                        <a:pt x="869375" y="79248"/>
                      </a:cubicBezTo>
                      <a:lnTo>
                        <a:pt x="869375" y="1362"/>
                      </a:lnTo>
                      <a:lnTo>
                        <a:pt x="1159868" y="1362"/>
                      </a:lnTo>
                      <a:lnTo>
                        <a:pt x="1159868" y="1161231"/>
                      </a:lnTo>
                      <a:lnTo>
                        <a:pt x="869375" y="1161231"/>
                      </a:lnTo>
                      <a:lnTo>
                        <a:pt x="869375" y="1083345"/>
                      </a:lnTo>
                      <a:cubicBezTo>
                        <a:pt x="772544" y="1139479"/>
                        <a:pt x="672906" y="1165792"/>
                        <a:pt x="570462" y="1162284"/>
                      </a:cubicBezTo>
                      <a:cubicBezTo>
                        <a:pt x="468017" y="1158775"/>
                        <a:pt x="374343" y="1132813"/>
                        <a:pt x="289441" y="1084398"/>
                      </a:cubicBezTo>
                      <a:cubicBezTo>
                        <a:pt x="204538" y="1035982"/>
                        <a:pt x="135072" y="968271"/>
                        <a:pt x="81043" y="881263"/>
                      </a:cubicBezTo>
                      <a:cubicBezTo>
                        <a:pt x="27014" y="794255"/>
                        <a:pt x="0" y="694617"/>
                        <a:pt x="0" y="582349"/>
                      </a:cubicBezTo>
                      <a:cubicBezTo>
                        <a:pt x="0" y="470081"/>
                        <a:pt x="27014" y="370443"/>
                        <a:pt x="81043" y="283436"/>
                      </a:cubicBezTo>
                      <a:cubicBezTo>
                        <a:pt x="135072" y="196428"/>
                        <a:pt x="204538" y="128366"/>
                        <a:pt x="289441" y="79248"/>
                      </a:cubicBezTo>
                      <a:cubicBezTo>
                        <a:pt x="374343" y="30131"/>
                        <a:pt x="468017" y="3818"/>
                        <a:pt x="570462" y="310"/>
                      </a:cubicBezTo>
                      <a:close/>
                      <a:moveTo>
                        <a:pt x="578882" y="291856"/>
                      </a:moveTo>
                      <a:cubicBezTo>
                        <a:pt x="538185" y="291856"/>
                        <a:pt x="500294" y="299224"/>
                        <a:pt x="465210" y="313959"/>
                      </a:cubicBezTo>
                      <a:cubicBezTo>
                        <a:pt x="430127" y="328694"/>
                        <a:pt x="399604" y="349393"/>
                        <a:pt x="373642" y="376057"/>
                      </a:cubicBezTo>
                      <a:cubicBezTo>
                        <a:pt x="347680" y="402721"/>
                        <a:pt x="326980" y="433594"/>
                        <a:pt x="311544" y="468678"/>
                      </a:cubicBezTo>
                      <a:cubicBezTo>
                        <a:pt x="296107" y="503762"/>
                        <a:pt x="288388" y="541652"/>
                        <a:pt x="288388" y="582349"/>
                      </a:cubicBezTo>
                      <a:cubicBezTo>
                        <a:pt x="288388" y="623046"/>
                        <a:pt x="296107" y="660586"/>
                        <a:pt x="311544" y="694968"/>
                      </a:cubicBezTo>
                      <a:cubicBezTo>
                        <a:pt x="326980" y="729350"/>
                        <a:pt x="347680" y="759873"/>
                        <a:pt x="373642" y="786537"/>
                      </a:cubicBezTo>
                      <a:cubicBezTo>
                        <a:pt x="399604" y="813200"/>
                        <a:pt x="430127" y="833900"/>
                        <a:pt x="465210" y="848635"/>
                      </a:cubicBezTo>
                      <a:cubicBezTo>
                        <a:pt x="500294" y="863370"/>
                        <a:pt x="538185" y="870738"/>
                        <a:pt x="578882" y="870738"/>
                      </a:cubicBezTo>
                      <a:cubicBezTo>
                        <a:pt x="618176" y="870738"/>
                        <a:pt x="655013" y="863721"/>
                        <a:pt x="689395" y="849687"/>
                      </a:cubicBezTo>
                      <a:cubicBezTo>
                        <a:pt x="723778" y="835654"/>
                        <a:pt x="754300" y="816007"/>
                        <a:pt x="780964" y="790747"/>
                      </a:cubicBezTo>
                      <a:cubicBezTo>
                        <a:pt x="807628" y="765486"/>
                        <a:pt x="828678" y="736016"/>
                        <a:pt x="844115" y="702336"/>
                      </a:cubicBezTo>
                      <a:cubicBezTo>
                        <a:pt x="859552" y="668655"/>
                        <a:pt x="867972" y="632168"/>
                        <a:pt x="869375" y="592874"/>
                      </a:cubicBezTo>
                      <a:lnTo>
                        <a:pt x="869375" y="590769"/>
                      </a:lnTo>
                      <a:lnTo>
                        <a:pt x="869375" y="582349"/>
                      </a:lnTo>
                      <a:lnTo>
                        <a:pt x="869375" y="571824"/>
                      </a:lnTo>
                      <a:lnTo>
                        <a:pt x="869375" y="569719"/>
                      </a:lnTo>
                      <a:cubicBezTo>
                        <a:pt x="867972" y="530425"/>
                        <a:pt x="859552" y="493938"/>
                        <a:pt x="844115" y="460258"/>
                      </a:cubicBezTo>
                      <a:cubicBezTo>
                        <a:pt x="828678" y="426578"/>
                        <a:pt x="807628" y="397107"/>
                        <a:pt x="780964" y="371847"/>
                      </a:cubicBezTo>
                      <a:cubicBezTo>
                        <a:pt x="754300" y="346586"/>
                        <a:pt x="723778" y="326940"/>
                        <a:pt x="689395" y="312906"/>
                      </a:cubicBezTo>
                      <a:cubicBezTo>
                        <a:pt x="655013" y="298873"/>
                        <a:pt x="618176" y="291856"/>
                        <a:pt x="578882" y="291856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D8670830-3F1E-4FF0-B507-F411DDAAF87E}"/>
                </a:ext>
              </a:extLst>
            </p:cNvPr>
            <p:cNvSpPr/>
            <p:nvPr/>
          </p:nvSpPr>
          <p:spPr>
            <a:xfrm>
              <a:off x="2150732" y="3363773"/>
              <a:ext cx="2048189" cy="416720"/>
            </a:xfrm>
            <a:prstGeom prst="rect">
              <a:avLst/>
            </a:prstGeom>
            <a:solidFill>
              <a:srgbClr val="682A7B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Razor Components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144AF85-86AE-468E-A28E-E5C26E2B3745}"/>
                </a:ext>
              </a:extLst>
            </p:cNvPr>
            <p:cNvSpPr/>
            <p:nvPr/>
          </p:nvSpPr>
          <p:spPr>
            <a:xfrm>
              <a:off x="2150732" y="3810237"/>
              <a:ext cx="2048189" cy="290870"/>
            </a:xfrm>
            <a:prstGeom prst="rect">
              <a:avLst/>
            </a:prstGeom>
            <a:solidFill>
              <a:srgbClr val="682A7B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.NET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226A6FC-55E9-4096-A952-0BF6E8F86DFE}"/>
              </a:ext>
            </a:extLst>
          </p:cNvPr>
          <p:cNvSpPr txBox="1"/>
          <p:nvPr/>
        </p:nvSpPr>
        <p:spPr>
          <a:xfrm>
            <a:off x="7637363" y="5909618"/>
            <a:ext cx="211993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.NET Core 3.0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2941FEC-C7FE-4EA8-899B-DF2A56358F74}"/>
              </a:ext>
            </a:extLst>
          </p:cNvPr>
          <p:cNvSpPr txBox="1"/>
          <p:nvPr/>
        </p:nvSpPr>
        <p:spPr>
          <a:xfrm>
            <a:off x="2076891" y="5909618"/>
            <a:ext cx="99418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Future</a:t>
            </a:r>
          </a:p>
        </p:txBody>
      </p:sp>
    </p:spTree>
    <p:extLst>
      <p:ext uri="{BB962C8B-B14F-4D97-AF65-F5344CB8AC3E}">
        <p14:creationId xmlns:p14="http://schemas.microsoft.com/office/powerpoint/2010/main" val="3654166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135" grpId="0"/>
      <p:bldP spid="138" grpId="0"/>
      <p:bldP spid="141" grpId="0"/>
      <p:bldP spid="142" grpId="0"/>
      <p:bldP spid="4" grpId="0"/>
      <p:bldP spid="8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AD103-FC58-4789-8E04-CA65F0858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started with .NET Core &amp; Visual Studio 2019 today!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F29DA-3D6F-4114-A7FB-FC83837ABD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499146"/>
          </a:xfrm>
        </p:spPr>
        <p:txBody>
          <a:bodyPr/>
          <a:lstStyle/>
          <a:p>
            <a:r>
              <a:rPr lang="en-US" dirty="0"/>
              <a:t>Visual Studio 2019: </a:t>
            </a:r>
            <a:r>
              <a:rPr lang="en-US" dirty="0">
                <a:hlinkClick r:id="rId3"/>
              </a:rPr>
              <a:t>https://visualstudio.com</a:t>
            </a:r>
            <a:r>
              <a:rPr lang="en-US" dirty="0"/>
              <a:t> </a:t>
            </a:r>
          </a:p>
          <a:p>
            <a:r>
              <a:rPr lang="en-US" dirty="0"/>
              <a:t>.NET Core: </a:t>
            </a:r>
            <a:r>
              <a:rPr lang="en-US" dirty="0">
                <a:hlinkClick r:id="rId4"/>
              </a:rPr>
              <a:t>https://dot.net</a:t>
            </a:r>
            <a:r>
              <a:rPr lang="en-US" dirty="0"/>
              <a:t> </a:t>
            </a:r>
          </a:p>
          <a:p>
            <a:r>
              <a:rPr lang="en-US" dirty="0"/>
              <a:t>Blazor: </a:t>
            </a:r>
            <a:r>
              <a:rPr lang="en-US" dirty="0">
                <a:hlinkClick r:id="rId5"/>
              </a:rPr>
              <a:t>https://blazor.net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Graphic 8" descr="Firecracker">
            <a:extLst>
              <a:ext uri="{FF2B5EF4-FFF2-40B4-BE49-F238E27FC236}">
                <a16:creationId xmlns:a16="http://schemas.microsoft.com/office/drawing/2014/main" id="{9C6C2FBA-0380-4DBB-93DE-62EEA54A27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10722614" y="6196263"/>
            <a:ext cx="801678" cy="801678"/>
          </a:xfrm>
          <a:prstGeom prst="rect">
            <a:avLst/>
          </a:prstGeom>
        </p:spPr>
      </p:pic>
      <p:pic>
        <p:nvPicPr>
          <p:cNvPr id="11" name="Graphic 10" descr="Fireworks">
            <a:extLst>
              <a:ext uri="{FF2B5EF4-FFF2-40B4-BE49-F238E27FC236}">
                <a16:creationId xmlns:a16="http://schemas.microsoft.com/office/drawing/2014/main" id="{CD87C906-EF19-4C6A-B641-AC3702F9369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35838" y="1922239"/>
            <a:ext cx="4142874" cy="4142874"/>
          </a:xfrm>
          <a:prstGeom prst="rect">
            <a:avLst/>
          </a:prstGeom>
        </p:spPr>
      </p:pic>
      <p:pic>
        <p:nvPicPr>
          <p:cNvPr id="12" name="Graphic 11" descr="Fireworks">
            <a:extLst>
              <a:ext uri="{FF2B5EF4-FFF2-40B4-BE49-F238E27FC236}">
                <a16:creationId xmlns:a16="http://schemas.microsoft.com/office/drawing/2014/main" id="{AD1F20BF-0D85-483B-978A-E7BC58193D4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99413" y="4078706"/>
            <a:ext cx="1067995" cy="1067995"/>
          </a:xfrm>
          <a:prstGeom prst="rect">
            <a:avLst/>
          </a:prstGeom>
        </p:spPr>
      </p:pic>
      <p:pic>
        <p:nvPicPr>
          <p:cNvPr id="13" name="Graphic 12" descr="Fireworks">
            <a:extLst>
              <a:ext uri="{FF2B5EF4-FFF2-40B4-BE49-F238E27FC236}">
                <a16:creationId xmlns:a16="http://schemas.microsoft.com/office/drawing/2014/main" id="{09385613-2C5F-44F1-853C-C7E413C399E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762879" y="4612703"/>
            <a:ext cx="1067995" cy="1067995"/>
          </a:xfrm>
          <a:prstGeom prst="rect">
            <a:avLst/>
          </a:prstGeom>
        </p:spPr>
      </p:pic>
      <p:pic>
        <p:nvPicPr>
          <p:cNvPr id="21" name="Graphic 20" descr="Fireworks">
            <a:extLst>
              <a:ext uri="{FF2B5EF4-FFF2-40B4-BE49-F238E27FC236}">
                <a16:creationId xmlns:a16="http://schemas.microsoft.com/office/drawing/2014/main" id="{E2766B0B-75A4-46BA-89E6-4DF68786DEA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27817" y="1922239"/>
            <a:ext cx="4142874" cy="4142874"/>
          </a:xfrm>
          <a:prstGeom prst="rect">
            <a:avLst/>
          </a:prstGeom>
        </p:spPr>
      </p:pic>
      <p:pic>
        <p:nvPicPr>
          <p:cNvPr id="22" name="Graphic 21" descr="Fireworks">
            <a:extLst>
              <a:ext uri="{FF2B5EF4-FFF2-40B4-BE49-F238E27FC236}">
                <a16:creationId xmlns:a16="http://schemas.microsoft.com/office/drawing/2014/main" id="{95D05860-08BC-4654-ABD2-74B22F548D1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91392" y="4078706"/>
            <a:ext cx="1067995" cy="1067995"/>
          </a:xfrm>
          <a:prstGeom prst="rect">
            <a:avLst/>
          </a:prstGeom>
        </p:spPr>
      </p:pic>
      <p:pic>
        <p:nvPicPr>
          <p:cNvPr id="23" name="Graphic 22" descr="Fireworks">
            <a:extLst>
              <a:ext uri="{FF2B5EF4-FFF2-40B4-BE49-F238E27FC236}">
                <a16:creationId xmlns:a16="http://schemas.microsoft.com/office/drawing/2014/main" id="{C807C45C-34CF-4CAE-8A3B-80D1D6BD2E4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754858" y="4612703"/>
            <a:ext cx="1067995" cy="106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6686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50CC-7595-406A-B21F-53606D0F9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.Net</a:t>
            </a:r>
            <a:r>
              <a:rPr lang="en-GB" dirty="0"/>
              <a:t> Core 3.0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BA158B-629F-4735-842F-AA7AC2085F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874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2EDE-3EFD-449A-A0B9-BE5F89849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Supported Operating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70735-CC97-4E7F-A08E-62747ABFE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Windows Client: 7, 8.1, 10 (1607+)</a:t>
            </a:r>
            <a:endParaRPr lang="en-GB" dirty="0"/>
          </a:p>
          <a:p>
            <a:r>
              <a:rPr lang="en-US" dirty="0"/>
              <a:t>Windows Server: 2012 R2 SP1+</a:t>
            </a:r>
            <a:endParaRPr lang="en-GB" dirty="0"/>
          </a:p>
          <a:p>
            <a:r>
              <a:rPr lang="es-ES" dirty="0"/>
              <a:t>macOS: 10.12+</a:t>
            </a:r>
            <a:endParaRPr lang="en-GB" dirty="0"/>
          </a:p>
          <a:p>
            <a:r>
              <a:rPr lang="es-ES" dirty="0"/>
              <a:t>RHEL: 6+</a:t>
            </a:r>
            <a:endParaRPr lang="en-GB" dirty="0"/>
          </a:p>
          <a:p>
            <a:r>
              <a:rPr lang="es-ES" dirty="0"/>
              <a:t>Fedora: 26+</a:t>
            </a:r>
            <a:endParaRPr lang="en-GB" dirty="0"/>
          </a:p>
          <a:p>
            <a:r>
              <a:rPr lang="es-ES" dirty="0"/>
              <a:t>Ubuntu: 16.04+</a:t>
            </a:r>
            <a:endParaRPr lang="en-GB" dirty="0"/>
          </a:p>
          <a:p>
            <a:r>
              <a:rPr lang="es-ES" dirty="0"/>
              <a:t>Debian: 9+</a:t>
            </a:r>
            <a:endParaRPr lang="en-GB" dirty="0"/>
          </a:p>
          <a:p>
            <a:r>
              <a:rPr lang="en-US" dirty="0"/>
              <a:t>SLES: 12+</a:t>
            </a:r>
            <a:endParaRPr lang="en-GB" dirty="0"/>
          </a:p>
          <a:p>
            <a:r>
              <a:rPr lang="en-US" dirty="0"/>
              <a:t>openSUSE: 42.3+</a:t>
            </a:r>
            <a:endParaRPr lang="en-GB" dirty="0"/>
          </a:p>
          <a:p>
            <a:r>
              <a:rPr lang="en-US" dirty="0"/>
              <a:t>Alpine: 3.8+</a:t>
            </a:r>
            <a:endParaRPr lang="en-GB" dirty="0"/>
          </a:p>
          <a:p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B75EDE3-5B03-452B-845F-57AE95ED2E56}"/>
              </a:ext>
            </a:extLst>
          </p:cNvPr>
          <p:cNvSpPr txBox="1">
            <a:spLocks/>
          </p:cNvSpPr>
          <p:nvPr/>
        </p:nvSpPr>
        <p:spPr>
          <a:xfrm>
            <a:off x="6934200" y="3452458"/>
            <a:ext cx="4198398" cy="22242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i="1" dirty="0"/>
              <a:t>Chip support</a:t>
            </a:r>
          </a:p>
          <a:p>
            <a:r>
              <a:rPr lang="en-US" sz="2000" dirty="0"/>
              <a:t>x64 on Windows, macOS, and Linux</a:t>
            </a:r>
            <a:endParaRPr lang="en-GB" sz="2000" dirty="0"/>
          </a:p>
          <a:p>
            <a:r>
              <a:rPr lang="en-US" sz="2000" dirty="0"/>
              <a:t>x86 on Windows</a:t>
            </a:r>
            <a:endParaRPr lang="en-GB" sz="2000" dirty="0"/>
          </a:p>
          <a:p>
            <a:r>
              <a:rPr lang="en-US" sz="2000" dirty="0"/>
              <a:t>ARM32 on Windows and Linux</a:t>
            </a:r>
            <a:endParaRPr lang="en-GB" sz="2000" dirty="0"/>
          </a:p>
          <a:p>
            <a:r>
              <a:rPr lang="en-US" sz="2000" dirty="0"/>
              <a:t>ARM64 on Linux</a:t>
            </a:r>
            <a:endParaRPr lang="en-GB" sz="20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0951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E4EA7-72A8-4CE9-860B-3ED97F0E5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Winforms</a:t>
            </a:r>
            <a:r>
              <a:rPr lang="en-GB" dirty="0"/>
              <a:t> and WPF on </a:t>
            </a:r>
            <a:r>
              <a:rPr lang="en-GB" dirty="0" err="1"/>
              <a:t>.Net</a:t>
            </a:r>
            <a:r>
              <a:rPr lang="en-GB" dirty="0"/>
              <a:t>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00092-B9C5-46B3-98D6-06EE1CD32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435503"/>
            <a:ext cx="11018520" cy="3520964"/>
          </a:xfrm>
        </p:spPr>
        <p:txBody>
          <a:bodyPr/>
          <a:lstStyle/>
          <a:p>
            <a:r>
              <a:rPr lang="en-GB" dirty="0"/>
              <a:t>Can deploy applications in the same machine with different versions of </a:t>
            </a:r>
            <a:r>
              <a:rPr lang="en-GB" dirty="0" err="1"/>
              <a:t>.Net</a:t>
            </a:r>
            <a:r>
              <a:rPr lang="en-GB" dirty="0"/>
              <a:t> Core</a:t>
            </a:r>
          </a:p>
          <a:p>
            <a:r>
              <a:rPr lang="en-GB" dirty="0"/>
              <a:t>But… </a:t>
            </a:r>
            <a:r>
              <a:rPr lang="en-GB" dirty="0" err="1"/>
              <a:t>Winforms</a:t>
            </a:r>
            <a:r>
              <a:rPr lang="en-GB" dirty="0"/>
              <a:t> and WPF won´t be </a:t>
            </a:r>
            <a:r>
              <a:rPr lang="en-GB" dirty="0" err="1"/>
              <a:t>multiplaform</a:t>
            </a:r>
            <a:endParaRPr lang="en-GB" dirty="0"/>
          </a:p>
          <a:p>
            <a:endParaRPr lang="en-GB" dirty="0"/>
          </a:p>
          <a:p>
            <a:r>
              <a:rPr lang="en-GB" dirty="0"/>
              <a:t>In the current preview </a:t>
            </a:r>
          </a:p>
          <a:p>
            <a:pPr lvl="1"/>
            <a:r>
              <a:rPr lang="en-GB" dirty="0"/>
              <a:t>We don´t have support for designers (but it´s expected in the final version)</a:t>
            </a:r>
          </a:p>
          <a:p>
            <a:pPr lvl="1"/>
            <a:r>
              <a:rPr lang="en-GB" dirty="0"/>
              <a:t>Not all UI frameworks support the new runtime (but it´s expected they do)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20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3117B-0D26-48C2-9E41-9ABFA750E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C# 8.0 goodness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3D76D-7086-479C-9286-DE603A53A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435503"/>
            <a:ext cx="11018520" cy="3533275"/>
          </a:xfrm>
        </p:spPr>
        <p:txBody>
          <a:bodyPr/>
          <a:lstStyle/>
          <a:p>
            <a:r>
              <a:rPr lang="en-US" dirty="0"/>
              <a:t>Ranges and indices</a:t>
            </a:r>
            <a:endParaRPr lang="en-GB" dirty="0"/>
          </a:p>
          <a:p>
            <a:r>
              <a:rPr lang="en-US" dirty="0" err="1"/>
              <a:t>IAsyncEnumerable</a:t>
            </a:r>
            <a:endParaRPr lang="en-GB" dirty="0"/>
          </a:p>
          <a:p>
            <a:r>
              <a:rPr lang="en-US" dirty="0"/>
              <a:t>using declarations</a:t>
            </a:r>
            <a:endParaRPr lang="en-GB" dirty="0"/>
          </a:p>
          <a:p>
            <a:r>
              <a:rPr lang="en-US" dirty="0"/>
              <a:t>switch expressions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And a lot of improvements in the BCL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9965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F4EC3-F931-4E09-963F-EEE60DE08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Docker and orchestrators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857F1-7125-4EDF-A640-A2ED87DF8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435503"/>
            <a:ext cx="11018520" cy="3090077"/>
          </a:xfrm>
        </p:spPr>
        <p:txBody>
          <a:bodyPr/>
          <a:lstStyle/>
          <a:p>
            <a:r>
              <a:rPr lang="en-US" dirty="0"/>
              <a:t>Docker images in Microsoft Container Registry</a:t>
            </a:r>
            <a:endParaRPr lang="en-GB" dirty="0"/>
          </a:p>
          <a:p>
            <a:r>
              <a:rPr lang="en-US" dirty="0" err="1"/>
              <a:t>cpu</a:t>
            </a:r>
            <a:r>
              <a:rPr lang="en-US" dirty="0"/>
              <a:t> and memory limits improvements</a:t>
            </a:r>
          </a:p>
          <a:p>
            <a:r>
              <a:rPr lang="en-US" dirty="0"/>
              <a:t>SDK Docker Images includes PowerShell Core</a:t>
            </a:r>
            <a:endParaRPr lang="en-GB" dirty="0"/>
          </a:p>
          <a:p>
            <a:r>
              <a:rPr lang="en-US" dirty="0"/>
              <a:t>Better support for orchestrators</a:t>
            </a:r>
          </a:p>
          <a:p>
            <a:pPr lvl="1"/>
            <a:r>
              <a:rPr lang="en-US" dirty="0"/>
              <a:t>docker-compose</a:t>
            </a:r>
          </a:p>
          <a:p>
            <a:pPr lvl="1"/>
            <a:r>
              <a:rPr lang="en-US" dirty="0"/>
              <a:t>Kubernetes</a:t>
            </a:r>
          </a:p>
          <a:p>
            <a:pPr lvl="1"/>
            <a:r>
              <a:rPr lang="en-US" dirty="0"/>
              <a:t>Service Fabric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455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FC2BC-C0B8-497D-B2BC-CAD396005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interesting things…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BD261-AA84-419F-AF7E-4A5DED445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435503"/>
            <a:ext cx="11018520" cy="4567404"/>
          </a:xfrm>
        </p:spPr>
        <p:txBody>
          <a:bodyPr/>
          <a:lstStyle/>
          <a:p>
            <a:r>
              <a:rPr lang="en-GB" dirty="0" err="1"/>
              <a:t>.Net</a:t>
            </a:r>
            <a:r>
              <a:rPr lang="en-GB" dirty="0"/>
              <a:t> Standard 2.1</a:t>
            </a:r>
          </a:p>
          <a:p>
            <a:r>
              <a:rPr lang="en-GB" dirty="0"/>
              <a:t>Tiered compilation</a:t>
            </a:r>
          </a:p>
          <a:p>
            <a:r>
              <a:rPr lang="en-GB" dirty="0"/>
              <a:t>dotnet tools</a:t>
            </a:r>
          </a:p>
          <a:p>
            <a:r>
              <a:rPr lang="en-GB" dirty="0" err="1"/>
              <a:t>.Net</a:t>
            </a:r>
            <a:r>
              <a:rPr lang="en-GB" dirty="0"/>
              <a:t> Core SDK installers upgrade in place</a:t>
            </a:r>
          </a:p>
          <a:p>
            <a:r>
              <a:rPr lang="en-GB" dirty="0"/>
              <a:t>HTTP/2 Support in kestrel and in </a:t>
            </a:r>
            <a:r>
              <a:rPr lang="en-GB" dirty="0" err="1"/>
              <a:t>HTTPClient</a:t>
            </a:r>
            <a:endParaRPr lang="en-GB" dirty="0"/>
          </a:p>
          <a:p>
            <a:r>
              <a:rPr lang="en-GB" dirty="0"/>
              <a:t>Assembly load and unload improvements</a:t>
            </a:r>
          </a:p>
          <a:p>
            <a:r>
              <a:rPr lang="en-GB" dirty="0" err="1"/>
              <a:t>.Net</a:t>
            </a:r>
            <a:r>
              <a:rPr lang="en-GB" dirty="0"/>
              <a:t> Framework Dependent </a:t>
            </a:r>
            <a:r>
              <a:rPr lang="en-GB" dirty="0" err="1"/>
              <a:t>Intrinsics</a:t>
            </a:r>
            <a:endParaRPr lang="en-GB" dirty="0"/>
          </a:p>
          <a:p>
            <a:r>
              <a:rPr lang="en-GB" dirty="0"/>
              <a:t>GPIO Support for Raspberry Pi</a:t>
            </a:r>
          </a:p>
          <a:p>
            <a:r>
              <a:rPr lang="en-GB" dirty="0"/>
              <a:t>IEEE Floating-point improvements</a:t>
            </a:r>
          </a:p>
        </p:txBody>
      </p:sp>
    </p:spTree>
    <p:extLst>
      <p:ext uri="{BB962C8B-B14F-4D97-AF65-F5344CB8AC3E}">
        <p14:creationId xmlns:p14="http://schemas.microsoft.com/office/powerpoint/2010/main" val="352850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00BB4-AA5F-4496-BD90-49F2F9F7A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Asp.Net</a:t>
            </a:r>
            <a:r>
              <a:rPr lang="en-GB" dirty="0"/>
              <a:t> Core 3.0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117D5-1569-4483-A612-BB687D0862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395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pbs.twimg.com/media/Dw7QOJaUUAAq9Or.jpg:large">
            <a:extLst>
              <a:ext uri="{FF2B5EF4-FFF2-40B4-BE49-F238E27FC236}">
                <a16:creationId xmlns:a16="http://schemas.microsoft.com/office/drawing/2014/main" id="{B255BB23-1634-420D-8BF5-2F5566F5F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93" y="1378174"/>
            <a:ext cx="6709833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1FA8D4-5FA1-491D-8511-904E78D1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Performance!!!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B04EE5-EA14-4236-9A1C-2DDDE534EA29}"/>
              </a:ext>
            </a:extLst>
          </p:cNvPr>
          <p:cNvSpPr/>
          <p:nvPr/>
        </p:nvSpPr>
        <p:spPr>
          <a:xfrm>
            <a:off x="7790093" y="5767542"/>
            <a:ext cx="39269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https://aka.ms/aspnet/benchmarks</a:t>
            </a:r>
          </a:p>
          <a:p>
            <a:r>
              <a:rPr lang="en-GB" dirty="0">
                <a:hlinkClick r:id="rId3"/>
              </a:rPr>
              <a:t>https://github.com/aspnet/Benchmarks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476DB2-0217-4672-A2A9-262A281891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6419" y="2162487"/>
            <a:ext cx="1796209" cy="10815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1ED80C-CDB7-4FF0-BFD9-F3751032C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2721" y="2201722"/>
            <a:ext cx="1734353" cy="972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653FCB-7792-4C25-8E08-87281621A1A6}"/>
              </a:ext>
            </a:extLst>
          </p:cNvPr>
          <p:cNvSpPr txBox="1"/>
          <p:nvPr/>
        </p:nvSpPr>
        <p:spPr>
          <a:xfrm>
            <a:off x="8888843" y="1768108"/>
            <a:ext cx="2034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Request per second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5319E1-C5B7-4462-AA14-F56BD67060AD}"/>
              </a:ext>
            </a:extLst>
          </p:cNvPr>
          <p:cNvSpPr txBox="1"/>
          <p:nvPr/>
        </p:nvSpPr>
        <p:spPr>
          <a:xfrm>
            <a:off x="9481730" y="3403588"/>
            <a:ext cx="98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Memory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EFCEB4-30AE-41C8-8E2D-C30F3A97ED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7626" y="3862084"/>
            <a:ext cx="1765001" cy="9891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B44A1E2-0DE0-4216-B50E-49D38AAAB5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82721" y="3862083"/>
            <a:ext cx="1769040" cy="9719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9C2CD3C-08E4-40EE-8A0F-0FA3E82F91B8}"/>
              </a:ext>
            </a:extLst>
          </p:cNvPr>
          <p:cNvSpPr txBox="1"/>
          <p:nvPr/>
        </p:nvSpPr>
        <p:spPr>
          <a:xfrm>
            <a:off x="8295956" y="1352609"/>
            <a:ext cx="1185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Plain text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E592AC-1438-463C-92E2-BD63CE86CEC6}"/>
              </a:ext>
            </a:extLst>
          </p:cNvPr>
          <p:cNvSpPr txBox="1"/>
          <p:nvPr/>
        </p:nvSpPr>
        <p:spPr>
          <a:xfrm>
            <a:off x="10186867" y="1367998"/>
            <a:ext cx="1752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MVC Plain text</a:t>
            </a:r>
          </a:p>
        </p:txBody>
      </p:sp>
    </p:spTree>
    <p:extLst>
      <p:ext uri="{BB962C8B-B14F-4D97-AF65-F5344CB8AC3E}">
        <p14:creationId xmlns:p14="http://schemas.microsoft.com/office/powerpoint/2010/main" val="2183802066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TEMPLATE">
  <a:themeElements>
    <a:clrScheme name="Visual Studio 2019 Launch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C2D91"/>
      </a:accent1>
      <a:accent2>
        <a:srgbClr val="0078D4"/>
      </a:accent2>
      <a:accent3>
        <a:srgbClr val="00BCF2"/>
      </a:accent3>
      <a:accent4>
        <a:srgbClr val="BAD80A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isualStudio2019Launch_Template_V5.potx  -  Read-Only" id="{8289B86D-382D-439D-9183-E50C24CDB5E8}" vid="{7408C3BA-214E-41A7-BC21-4B4DACFE7B97}"/>
    </a:ext>
  </a:extLst>
</a:theme>
</file>

<file path=ppt/theme/theme2.xml><?xml version="1.0" encoding="utf-8"?>
<a:theme xmlns:a="http://schemas.openxmlformats.org/drawingml/2006/main" name="SOFT BLACK TEMPLATE">
  <a:themeElements>
    <a:clrScheme name="Visual Studio 2019 Launch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C2D91"/>
      </a:accent1>
      <a:accent2>
        <a:srgbClr val="0078D4"/>
      </a:accent2>
      <a:accent3>
        <a:srgbClr val="00BCF2"/>
      </a:accent3>
      <a:accent4>
        <a:srgbClr val="BAD80A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isualStudio2019Launch_Template_V5.potx  -  Read-Only" id="{8289B86D-382D-439D-9183-E50C24CDB5E8}" vid="{600237FF-E8D1-4737-8ACC-3DC5BC8267B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9FAF4CD5AD2F4B99B5B2414089ABF7" ma:contentTypeVersion="12" ma:contentTypeDescription="Create a new document." ma:contentTypeScope="" ma:versionID="230db19e8b17ba2810ea93624333db7c">
  <xsd:schema xmlns:xsd="http://www.w3.org/2001/XMLSchema" xmlns:xs="http://www.w3.org/2001/XMLSchema" xmlns:p="http://schemas.microsoft.com/office/2006/metadata/properties" xmlns:ns2="dcf5ddc1-fb1d-440f-849a-6450bddbaed7" xmlns:ns3="965de625-df5b-42e9-a277-2113da4f1195" targetNamespace="http://schemas.microsoft.com/office/2006/metadata/properties" ma:root="true" ma:fieldsID="dca6bc5695fb6c44cc6989902b88d8c5" ns2:_="" ns3:_="">
    <xsd:import namespace="dcf5ddc1-fb1d-440f-849a-6450bddbaed7"/>
    <xsd:import namespace="965de625-df5b-42e9-a277-2113da4f119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f5ddc1-fb1d-440f-849a-6450bddbaed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5de625-df5b-42e9-a277-2113da4f11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infopath/2007/PartnerControls"/>
    <ds:schemaRef ds:uri="http://schemas.microsoft.com/office/2006/documentManagement/types"/>
    <ds:schemaRef ds:uri="dcf5ddc1-fb1d-440f-849a-6450bddbaed7"/>
    <ds:schemaRef ds:uri="http://www.w3.org/XML/1998/namespace"/>
    <ds:schemaRef ds:uri="965de625-df5b-42e9-a277-2113da4f1195"/>
    <ds:schemaRef ds:uri="http://purl.org/dc/elements/1.1/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D8681F-3394-459F-BDB4-E6A41BDB1F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cf5ddc1-fb1d-440f-849a-6450bddbaed7"/>
    <ds:schemaRef ds:uri="965de625-df5b-42e9-a277-2113da4f11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VisualStudio2019Launch_Template_V5</Template>
  <TotalTime>8497</TotalTime>
  <Words>624</Words>
  <Application>Microsoft Office PowerPoint</Application>
  <PresentationFormat>Widescreen</PresentationFormat>
  <Paragraphs>116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WHITE TEMPLATE</vt:lpstr>
      <vt:lpstr>SOFT BLACK TEMPLATE</vt:lpstr>
      <vt:lpstr>What´s comming in  .Net Core 3.0</vt:lpstr>
      <vt:lpstr>.Net Core 3.0</vt:lpstr>
      <vt:lpstr>Supported Operating Systems</vt:lpstr>
      <vt:lpstr>Winforms and WPF on .Net Core</vt:lpstr>
      <vt:lpstr>C# 8.0 goodness</vt:lpstr>
      <vt:lpstr>Docker and orchestrators improvements</vt:lpstr>
      <vt:lpstr>More interesting things…</vt:lpstr>
      <vt:lpstr>Asp.Net Core 3.0</vt:lpstr>
      <vt:lpstr>Performance!!!</vt:lpstr>
      <vt:lpstr>News in templates</vt:lpstr>
      <vt:lpstr>Endpoint routing</vt:lpstr>
      <vt:lpstr>PowerPoint Presentation</vt:lpstr>
      <vt:lpstr>Client-side web apps with .NET Core 3.0 &amp; Blazor</vt:lpstr>
      <vt:lpstr>PowerPoint Presentation</vt:lpstr>
      <vt:lpstr>Blazor on client or server</vt:lpstr>
      <vt:lpstr>Get started with .NET Core &amp; Visual Studio 2019 today!</vt:lpstr>
      <vt:lpstr>PowerPoint Presentation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amazing web apps with .NET Core</dc:title>
  <dc:subject>Visual Studio 2019 Launch</dc:subject>
  <dc:creator>Daniel Roth</dc:creator>
  <cp:keywords/>
  <dc:description/>
  <cp:lastModifiedBy>Hugo Biarge</cp:lastModifiedBy>
  <cp:revision>13</cp:revision>
  <dcterms:created xsi:type="dcterms:W3CDTF">2019-03-27T22:04:00Z</dcterms:created>
  <dcterms:modified xsi:type="dcterms:W3CDTF">2019-05-03T16:28:54Z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0x010100BD9FAF4CD5AD2F4B99B5B2414089ABF7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

<file path=docProps/thumbnail.jpeg>
</file>